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42" r:id="rId3"/>
    <p:sldId id="325" r:id="rId4"/>
    <p:sldId id="265" r:id="rId5"/>
    <p:sldId id="357" r:id="rId6"/>
    <p:sldId id="356" r:id="rId7"/>
    <p:sldId id="344" r:id="rId8"/>
    <p:sldId id="262" r:id="rId9"/>
    <p:sldId id="315" r:id="rId10"/>
    <p:sldId id="288" r:id="rId11"/>
    <p:sldId id="277" r:id="rId12"/>
    <p:sldId id="290" r:id="rId13"/>
    <p:sldId id="350" r:id="rId14"/>
    <p:sldId id="353" r:id="rId15"/>
    <p:sldId id="291" r:id="rId16"/>
    <p:sldId id="296" r:id="rId17"/>
    <p:sldId id="272" r:id="rId18"/>
    <p:sldId id="270" r:id="rId19"/>
    <p:sldId id="316" r:id="rId20"/>
    <p:sldId id="274" r:id="rId21"/>
    <p:sldId id="295" r:id="rId22"/>
    <p:sldId id="280" r:id="rId23"/>
    <p:sldId id="307" r:id="rId24"/>
    <p:sldId id="304" r:id="rId25"/>
    <p:sldId id="281" r:id="rId26"/>
    <p:sldId id="284" r:id="rId27"/>
    <p:sldId id="300" r:id="rId28"/>
    <p:sldId id="294" r:id="rId29"/>
    <p:sldId id="266" r:id="rId30"/>
    <p:sldId id="332" r:id="rId31"/>
    <p:sldId id="318" r:id="rId32"/>
    <p:sldId id="335" r:id="rId33"/>
    <p:sldId id="330" r:id="rId34"/>
    <p:sldId id="338" r:id="rId35"/>
    <p:sldId id="319" r:id="rId36"/>
    <p:sldId id="264" r:id="rId37"/>
    <p:sldId id="345" r:id="rId38"/>
    <p:sldId id="306" r:id="rId39"/>
    <p:sldId id="303" r:id="rId40"/>
    <p:sldId id="308" r:id="rId41"/>
    <p:sldId id="309" r:id="rId42"/>
    <p:sldId id="310" r:id="rId43"/>
    <p:sldId id="311" r:id="rId44"/>
    <p:sldId id="312" r:id="rId45"/>
    <p:sldId id="313" r:id="rId46"/>
    <p:sldId id="305" r:id="rId47"/>
    <p:sldId id="283" r:id="rId48"/>
    <p:sldId id="336" r:id="rId49"/>
    <p:sldId id="260" r:id="rId50"/>
    <p:sldId id="337" r:id="rId51"/>
    <p:sldId id="333" r:id="rId52"/>
    <p:sldId id="349" r:id="rId53"/>
  </p:sldIdLst>
  <p:sldSz cx="12192000" cy="6858000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C6B11-50EE-47D6-A979-305967125022}" v="511" dt="2026-01-30T05:14:40.406"/>
    <p1510:client id="{CECD895F-C796-4424-B96E-2C04B84F4530}" v="933" dt="2026-01-30T10:07:55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1270" autoAdjust="0"/>
  </p:normalViewPr>
  <p:slideViewPr>
    <p:cSldViewPr snapToGrid="0">
      <p:cViewPr varScale="1">
        <p:scale>
          <a:sx n="108" d="100"/>
          <a:sy n="108" d="100"/>
        </p:scale>
        <p:origin x="1310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세창 장" userId="55a988cc11fcfbce" providerId="LiveId" clId="{A15CC60B-0658-4DF7-96A7-AE703EFC098F}"/>
    <pc:docChg chg="undo redo custSel addSld delSld modSld sldOrd">
      <pc:chgData name="세창 장" userId="55a988cc11fcfbce" providerId="LiveId" clId="{A15CC60B-0658-4DF7-96A7-AE703EFC098F}" dt="2026-01-30T10:07:37.613" v="10878" actId="20577"/>
      <pc:docMkLst>
        <pc:docMk/>
      </pc:docMkLst>
      <pc:sldChg chg="addSp modSp mod modNotesTx">
        <pc:chgData name="세창 장" userId="55a988cc11fcfbce" providerId="LiveId" clId="{A15CC60B-0658-4DF7-96A7-AE703EFC098F}" dt="2026-01-30T10:07:37.613" v="10878" actId="20577"/>
        <pc:sldMkLst>
          <pc:docMk/>
          <pc:sldMk cId="4264137843" sldId="256"/>
        </pc:sldMkLst>
        <pc:spChg chg="mod">
          <ac:chgData name="세창 장" userId="55a988cc11fcfbce" providerId="LiveId" clId="{A15CC60B-0658-4DF7-96A7-AE703EFC098F}" dt="2026-01-27T04:15:22.939" v="22" actId="14100"/>
          <ac:spMkLst>
            <pc:docMk/>
            <pc:sldMk cId="4264137843" sldId="256"/>
            <ac:spMk id="2" creationId="{902BAEB0-0E35-5D5F-6613-8D03D2930843}"/>
          </ac:spMkLst>
        </pc:spChg>
        <pc:spChg chg="mod">
          <ac:chgData name="세창 장" userId="55a988cc11fcfbce" providerId="LiveId" clId="{A15CC60B-0658-4DF7-96A7-AE703EFC098F}" dt="2026-01-27T04:14:32.641" v="0" actId="1076"/>
          <ac:spMkLst>
            <pc:docMk/>
            <pc:sldMk cId="4264137843" sldId="256"/>
            <ac:spMk id="3" creationId="{DF79C9C0-B18D-ADBC-15EC-009072138D02}"/>
          </ac:spMkLst>
        </pc:spChg>
        <pc:picChg chg="mod">
          <ac:chgData name="세창 장" userId="55a988cc11fcfbce" providerId="LiveId" clId="{A15CC60B-0658-4DF7-96A7-AE703EFC098F}" dt="2026-01-27T07:53:56.478" v="1301" actId="1076"/>
          <ac:picMkLst>
            <pc:docMk/>
            <pc:sldMk cId="4264137843" sldId="256"/>
            <ac:picMk id="8" creationId="{9897FE47-1C70-5DA2-ADE2-3E18B4A7CAAE}"/>
          </ac:picMkLst>
        </pc:picChg>
      </pc:sldChg>
      <pc:sldChg chg="addSp delSp modSp mod ord addAnim delAnim modAnim modShow modNotesTx">
        <pc:chgData name="세창 장" userId="55a988cc11fcfbce" providerId="LiveId" clId="{A15CC60B-0658-4DF7-96A7-AE703EFC098F}" dt="2026-01-29T04:31:40.243" v="2263" actId="20577"/>
        <pc:sldMkLst>
          <pc:docMk/>
          <pc:sldMk cId="2395084140" sldId="259"/>
        </pc:sldMkLst>
      </pc:sldChg>
      <pc:sldChg chg="modSp mod modNotesTx">
        <pc:chgData name="세창 장" userId="55a988cc11fcfbce" providerId="LiveId" clId="{A15CC60B-0658-4DF7-96A7-AE703EFC098F}" dt="2026-01-29T04:31:59.208" v="2274" actId="20577"/>
        <pc:sldMkLst>
          <pc:docMk/>
          <pc:sldMk cId="3003769914" sldId="262"/>
        </pc:sldMkLst>
        <pc:spChg chg="mod">
          <ac:chgData name="세창 장" userId="55a988cc11fcfbce" providerId="LiveId" clId="{A15CC60B-0658-4DF7-96A7-AE703EFC098F}" dt="2026-01-27T08:17:34.122" v="1332" actId="20577"/>
          <ac:spMkLst>
            <pc:docMk/>
            <pc:sldMk cId="3003769914" sldId="262"/>
            <ac:spMk id="6" creationId="{DEB2A18C-5ABE-3C0B-F079-42981AA55418}"/>
          </ac:spMkLst>
        </pc:spChg>
        <pc:spChg chg="mod">
          <ac:chgData name="세창 장" userId="55a988cc11fcfbce" providerId="LiveId" clId="{A15CC60B-0658-4DF7-96A7-AE703EFC098F}" dt="2026-01-27T04:54:17.532" v="258" actId="20577"/>
          <ac:spMkLst>
            <pc:docMk/>
            <pc:sldMk cId="3003769914" sldId="262"/>
            <ac:spMk id="50" creationId="{E2AB5318-56BA-6C67-7C00-547F4E2CFC63}"/>
          </ac:spMkLst>
        </pc:spChg>
      </pc:sldChg>
      <pc:sldChg chg="addSp delSp modSp del mod delAnim modAnim modNotesTx">
        <pc:chgData name="세창 장" userId="55a988cc11fcfbce" providerId="LiveId" clId="{A15CC60B-0658-4DF7-96A7-AE703EFC098F}" dt="2026-01-30T06:08:20.010" v="5403" actId="47"/>
        <pc:sldMkLst>
          <pc:docMk/>
          <pc:sldMk cId="3194405257" sldId="263"/>
        </pc:sldMkLst>
      </pc:sldChg>
      <pc:sldChg chg="addSp delSp mod addAnim delAnim">
        <pc:chgData name="세창 장" userId="55a988cc11fcfbce" providerId="LiveId" clId="{A15CC60B-0658-4DF7-96A7-AE703EFC098F}" dt="2026-01-29T10:26:38.708" v="3672" actId="478"/>
        <pc:sldMkLst>
          <pc:docMk/>
          <pc:sldMk cId="3518614243" sldId="264"/>
        </pc:sldMkLst>
        <pc:spChg chg="del">
          <ac:chgData name="세창 장" userId="55a988cc11fcfbce" providerId="LiveId" clId="{A15CC60B-0658-4DF7-96A7-AE703EFC098F}" dt="2026-01-29T10:26:37.703" v="3671" actId="478"/>
          <ac:spMkLst>
            <pc:docMk/>
            <pc:sldMk cId="3518614243" sldId="264"/>
            <ac:spMk id="17" creationId="{6FEA6C44-8252-C5C0-62DA-5393660F8005}"/>
          </ac:spMkLst>
        </pc:spChg>
        <pc:spChg chg="add">
          <ac:chgData name="세창 장" userId="55a988cc11fcfbce" providerId="LiveId" clId="{A15CC60B-0658-4DF7-96A7-AE703EFC098F}" dt="2026-01-29T10:26:38.708" v="3672" actId="478"/>
          <ac:spMkLst>
            <pc:docMk/>
            <pc:sldMk cId="3518614243" sldId="264"/>
            <ac:spMk id="21" creationId="{59AAC31D-73A0-5C63-C8BD-55D6F44497B2}"/>
          </ac:spMkLst>
        </pc:spChg>
        <pc:spChg chg="del">
          <ac:chgData name="세창 장" userId="55a988cc11fcfbce" providerId="LiveId" clId="{A15CC60B-0658-4DF7-96A7-AE703EFC098F}" dt="2026-01-29T10:26:37.703" v="3671" actId="478"/>
          <ac:spMkLst>
            <pc:docMk/>
            <pc:sldMk cId="3518614243" sldId="264"/>
            <ac:spMk id="22" creationId="{97902302-84D2-6259-4F0C-161B6563DBE5}"/>
          </ac:spMkLst>
        </pc:spChg>
        <pc:spChg chg="del">
          <ac:chgData name="세창 장" userId="55a988cc11fcfbce" providerId="LiveId" clId="{A15CC60B-0658-4DF7-96A7-AE703EFC098F}" dt="2026-01-29T10:26:37.703" v="3671" actId="478"/>
          <ac:spMkLst>
            <pc:docMk/>
            <pc:sldMk cId="3518614243" sldId="264"/>
            <ac:spMk id="23" creationId="{84FF87EA-CF82-E3B4-33C8-C659A1023D3F}"/>
          </ac:spMkLst>
        </pc:spChg>
        <pc:spChg chg="add">
          <ac:chgData name="세창 장" userId="55a988cc11fcfbce" providerId="LiveId" clId="{A15CC60B-0658-4DF7-96A7-AE703EFC098F}" dt="2026-01-29T10:26:38.708" v="3672" actId="478"/>
          <ac:spMkLst>
            <pc:docMk/>
            <pc:sldMk cId="3518614243" sldId="264"/>
            <ac:spMk id="25" creationId="{233A2C25-D36B-A5AE-91A5-E30E564D126A}"/>
          </ac:spMkLst>
        </pc:spChg>
        <pc:spChg chg="del">
          <ac:chgData name="세창 장" userId="55a988cc11fcfbce" providerId="LiveId" clId="{A15CC60B-0658-4DF7-96A7-AE703EFC098F}" dt="2026-01-29T10:26:37.703" v="3671" actId="478"/>
          <ac:spMkLst>
            <pc:docMk/>
            <pc:sldMk cId="3518614243" sldId="264"/>
            <ac:spMk id="27" creationId="{21EFB4B2-77B5-5BB5-055B-D5104889A65D}"/>
          </ac:spMkLst>
        </pc:spChg>
        <pc:spChg chg="add">
          <ac:chgData name="세창 장" userId="55a988cc11fcfbce" providerId="LiveId" clId="{A15CC60B-0658-4DF7-96A7-AE703EFC098F}" dt="2026-01-29T10:26:38.708" v="3672" actId="478"/>
          <ac:spMkLst>
            <pc:docMk/>
            <pc:sldMk cId="3518614243" sldId="264"/>
            <ac:spMk id="28" creationId="{3337ED3D-15A5-0592-D52C-456F48E92AE4}"/>
          </ac:spMkLst>
        </pc:spChg>
        <pc:spChg chg="add">
          <ac:chgData name="세창 장" userId="55a988cc11fcfbce" providerId="LiveId" clId="{A15CC60B-0658-4DF7-96A7-AE703EFC098F}" dt="2026-01-29T10:26:38.708" v="3672" actId="478"/>
          <ac:spMkLst>
            <pc:docMk/>
            <pc:sldMk cId="3518614243" sldId="264"/>
            <ac:spMk id="29" creationId="{AF50EC2B-BDB0-F9C6-F191-03C3C1DE7433}"/>
          </ac:spMkLst>
        </pc:spChg>
        <pc:spChg chg="add">
          <ac:chgData name="세창 장" userId="55a988cc11fcfbce" providerId="LiveId" clId="{A15CC60B-0658-4DF7-96A7-AE703EFC098F}" dt="2026-01-29T10:26:38.708" v="3672" actId="478"/>
          <ac:spMkLst>
            <pc:docMk/>
            <pc:sldMk cId="3518614243" sldId="264"/>
            <ac:spMk id="30" creationId="{2D35A0F4-FA39-E9BC-962D-5E19B67A1B97}"/>
          </ac:spMkLst>
        </pc:spChg>
        <pc:spChg chg="add del">
          <ac:chgData name="세창 장" userId="55a988cc11fcfbce" providerId="LiveId" clId="{A15CC60B-0658-4DF7-96A7-AE703EFC098F}" dt="2026-01-29T10:26:38.708" v="3672" actId="478"/>
          <ac:spMkLst>
            <pc:docMk/>
            <pc:sldMk cId="3518614243" sldId="264"/>
            <ac:spMk id="31" creationId="{47255832-BFE3-C636-CE9B-6378BE65426A}"/>
          </ac:spMkLst>
        </pc:spChg>
        <pc:spChg chg="add del">
          <ac:chgData name="세창 장" userId="55a988cc11fcfbce" providerId="LiveId" clId="{A15CC60B-0658-4DF7-96A7-AE703EFC098F}" dt="2026-01-29T10:26:38.708" v="3672" actId="478"/>
          <ac:spMkLst>
            <pc:docMk/>
            <pc:sldMk cId="3518614243" sldId="264"/>
            <ac:spMk id="32" creationId="{718066C1-7E54-D344-D94D-E533EF0743F2}"/>
          </ac:spMkLst>
        </pc:spChg>
        <pc:spChg chg="del">
          <ac:chgData name="세창 장" userId="55a988cc11fcfbce" providerId="LiveId" clId="{A15CC60B-0658-4DF7-96A7-AE703EFC098F}" dt="2026-01-29T10:26:37.703" v="3671" actId="478"/>
          <ac:spMkLst>
            <pc:docMk/>
            <pc:sldMk cId="3518614243" sldId="264"/>
            <ac:spMk id="33" creationId="{01CD2482-8BD0-196E-F95B-2E70C4171E7E}"/>
          </ac:spMkLst>
        </pc:spChg>
        <pc:spChg chg="del">
          <ac:chgData name="세창 장" userId="55a988cc11fcfbce" providerId="LiveId" clId="{A15CC60B-0658-4DF7-96A7-AE703EFC098F}" dt="2026-01-29T10:26:37.703" v="3671" actId="478"/>
          <ac:spMkLst>
            <pc:docMk/>
            <pc:sldMk cId="3518614243" sldId="264"/>
            <ac:spMk id="36" creationId="{25603427-38F9-0C83-F0AE-B7CE6BF24941}"/>
          </ac:spMkLst>
        </pc:spChg>
        <pc:spChg chg="del">
          <ac:chgData name="세창 장" userId="55a988cc11fcfbce" providerId="LiveId" clId="{A15CC60B-0658-4DF7-96A7-AE703EFC098F}" dt="2026-01-29T10:26:37.703" v="3671" actId="478"/>
          <ac:spMkLst>
            <pc:docMk/>
            <pc:sldMk cId="3518614243" sldId="264"/>
            <ac:spMk id="37" creationId="{69C38983-0106-F7BF-2D37-A32910D25C99}"/>
          </ac:spMkLst>
        </pc:spChg>
        <pc:spChg chg="add">
          <ac:chgData name="세창 장" userId="55a988cc11fcfbce" providerId="LiveId" clId="{A15CC60B-0658-4DF7-96A7-AE703EFC098F}" dt="2026-01-29T10:26:38.708" v="3672" actId="478"/>
          <ac:spMkLst>
            <pc:docMk/>
            <pc:sldMk cId="3518614243" sldId="264"/>
            <ac:spMk id="38" creationId="{5F489D24-8087-4758-998E-D2273C79E51A}"/>
          </ac:spMkLst>
        </pc:spChg>
        <pc:spChg chg="add">
          <ac:chgData name="세창 장" userId="55a988cc11fcfbce" providerId="LiveId" clId="{A15CC60B-0658-4DF7-96A7-AE703EFC098F}" dt="2026-01-29T10:26:38.708" v="3672" actId="478"/>
          <ac:spMkLst>
            <pc:docMk/>
            <pc:sldMk cId="3518614243" sldId="264"/>
            <ac:spMk id="39" creationId="{186E4665-61C4-C031-CBD2-5BC1DAFBF948}"/>
          </ac:spMkLst>
        </pc:spChg>
        <pc:spChg chg="add del">
          <ac:chgData name="세창 장" userId="55a988cc11fcfbce" providerId="LiveId" clId="{A15CC60B-0658-4DF7-96A7-AE703EFC098F}" dt="2026-01-29T10:26:38.708" v="3672" actId="478"/>
          <ac:spMkLst>
            <pc:docMk/>
            <pc:sldMk cId="3518614243" sldId="264"/>
            <ac:spMk id="40" creationId="{C166D489-4474-30CB-4DBB-EE7E90CF7F2E}"/>
          </ac:spMkLst>
        </pc:spChg>
      </pc:sldChg>
      <pc:sldChg chg="del">
        <pc:chgData name="세창 장" userId="55a988cc11fcfbce" providerId="LiveId" clId="{A15CC60B-0658-4DF7-96A7-AE703EFC098F}" dt="2026-01-30T05:32:49.301" v="4024" actId="2696"/>
        <pc:sldMkLst>
          <pc:docMk/>
          <pc:sldMk cId="334026039" sldId="265"/>
        </pc:sldMkLst>
      </pc:sldChg>
      <pc:sldChg chg="addSp delSp modSp add mod delAnim modAnim modNotesTx">
        <pc:chgData name="세창 장" userId="55a988cc11fcfbce" providerId="LiveId" clId="{A15CC60B-0658-4DF7-96A7-AE703EFC098F}" dt="2026-01-30T08:02:42.978" v="8238" actId="20577"/>
        <pc:sldMkLst>
          <pc:docMk/>
          <pc:sldMk cId="3837661275" sldId="265"/>
        </pc:sldMkLst>
        <pc:spChg chg="mod">
          <ac:chgData name="세창 장" userId="55a988cc11fcfbce" providerId="LiveId" clId="{A15CC60B-0658-4DF7-96A7-AE703EFC098F}" dt="2026-01-30T05:53:36.259" v="4868" actId="113"/>
          <ac:spMkLst>
            <pc:docMk/>
            <pc:sldMk cId="3837661275" sldId="265"/>
            <ac:spMk id="3" creationId="{3AB9663B-4FD9-4495-F0FD-6C76C92D86FA}"/>
          </ac:spMkLst>
        </pc:spChg>
        <pc:spChg chg="add del mod">
          <ac:chgData name="세창 장" userId="55a988cc11fcfbce" providerId="LiveId" clId="{A15CC60B-0658-4DF7-96A7-AE703EFC098F}" dt="2026-01-30T07:33:13.411" v="7304" actId="478"/>
          <ac:spMkLst>
            <pc:docMk/>
            <pc:sldMk cId="3837661275" sldId="265"/>
            <ac:spMk id="6" creationId="{1D7F0304-20A8-DD00-C5EA-332395016E0F}"/>
          </ac:spMkLst>
        </pc:spChg>
        <pc:spChg chg="add del mod">
          <ac:chgData name="세창 장" userId="55a988cc11fcfbce" providerId="LiveId" clId="{A15CC60B-0658-4DF7-96A7-AE703EFC098F}" dt="2026-01-30T07:33:15.582" v="7305" actId="478"/>
          <ac:spMkLst>
            <pc:docMk/>
            <pc:sldMk cId="3837661275" sldId="265"/>
            <ac:spMk id="7" creationId="{B331299A-2A52-2E1A-BD2E-4C6DA5DBCC92}"/>
          </ac:spMkLst>
        </pc:spChg>
        <pc:spChg chg="mod">
          <ac:chgData name="세창 장" userId="55a988cc11fcfbce" providerId="LiveId" clId="{A15CC60B-0658-4DF7-96A7-AE703EFC098F}" dt="2026-01-30T06:20:17.137" v="5406" actId="113"/>
          <ac:spMkLst>
            <pc:docMk/>
            <pc:sldMk cId="3837661275" sldId="265"/>
            <ac:spMk id="19" creationId="{F07CB9CB-CCD9-8102-63BD-D8FD3777106D}"/>
          </ac:spMkLst>
        </pc:spChg>
        <pc:spChg chg="mod">
          <ac:chgData name="세창 장" userId="55a988cc11fcfbce" providerId="LiveId" clId="{A15CC60B-0658-4DF7-96A7-AE703EFC098F}" dt="2026-01-30T07:33:21.281" v="7309" actId="20577"/>
          <ac:spMkLst>
            <pc:docMk/>
            <pc:sldMk cId="3837661275" sldId="265"/>
            <ac:spMk id="25" creationId="{8ECA8D18-6400-8DE8-12E0-32B9E9788ADB}"/>
          </ac:spMkLst>
        </pc:spChg>
        <pc:spChg chg="mod">
          <ac:chgData name="세창 장" userId="55a988cc11fcfbce" providerId="LiveId" clId="{A15CC60B-0658-4DF7-96A7-AE703EFC098F}" dt="2026-01-30T07:33:18.129" v="7307" actId="6549"/>
          <ac:spMkLst>
            <pc:docMk/>
            <pc:sldMk cId="3837661275" sldId="265"/>
            <ac:spMk id="26" creationId="{CC43FE95-695C-EE52-A1AD-B23A7840E8AA}"/>
          </ac:spMkLst>
        </pc:spChg>
        <pc:spChg chg="mod">
          <ac:chgData name="세창 장" userId="55a988cc11fcfbce" providerId="LiveId" clId="{A15CC60B-0658-4DF7-96A7-AE703EFC098F}" dt="2026-01-30T05:54:25.193" v="4876" actId="207"/>
          <ac:spMkLst>
            <pc:docMk/>
            <pc:sldMk cId="3837661275" sldId="265"/>
            <ac:spMk id="28" creationId="{E75E0AEA-6DAC-ACDA-3B96-703BF9C3170C}"/>
          </ac:spMkLst>
        </pc:spChg>
        <pc:graphicFrameChg chg="mod">
          <ac:chgData name="세창 장" userId="55a988cc11fcfbce" providerId="LiveId" clId="{A15CC60B-0658-4DF7-96A7-AE703EFC098F}" dt="2026-01-30T05:54:01.511" v="4873" actId="207"/>
          <ac:graphicFrameMkLst>
            <pc:docMk/>
            <pc:sldMk cId="3837661275" sldId="265"/>
            <ac:graphicFrameMk id="17" creationId="{819FA8B7-B61B-DDA1-D770-F44F5F8FE8DD}"/>
          </ac:graphicFrameMkLst>
        </pc:graphicFrameChg>
        <pc:graphicFrameChg chg="mod">
          <ac:chgData name="세창 장" userId="55a988cc11fcfbce" providerId="LiveId" clId="{A15CC60B-0658-4DF7-96A7-AE703EFC098F}" dt="2026-01-30T05:53:56.549" v="4871" actId="207"/>
          <ac:graphicFrameMkLst>
            <pc:docMk/>
            <pc:sldMk cId="3837661275" sldId="265"/>
            <ac:graphicFrameMk id="20" creationId="{092CFADC-7082-CFE8-5EB4-BF270A9A278B}"/>
          </ac:graphicFrameMkLst>
        </pc:graphicFrameChg>
      </pc:sldChg>
      <pc:sldChg chg="add mod ord modShow">
        <pc:chgData name="세창 장" userId="55a988cc11fcfbce" providerId="LiveId" clId="{A15CC60B-0658-4DF7-96A7-AE703EFC098F}" dt="2026-01-30T06:05:55.099" v="5373" actId="729"/>
        <pc:sldMkLst>
          <pc:docMk/>
          <pc:sldMk cId="2231810014" sldId="266"/>
        </pc:sldMkLst>
      </pc:sldChg>
      <pc:sldChg chg="modSp del modNotesTx">
        <pc:chgData name="세창 장" userId="55a988cc11fcfbce" providerId="LiveId" clId="{A15CC60B-0658-4DF7-96A7-AE703EFC098F}" dt="2026-01-30T06:01:38.914" v="5311" actId="2696"/>
        <pc:sldMkLst>
          <pc:docMk/>
          <pc:sldMk cId="4118061331" sldId="266"/>
        </pc:sldMkLst>
        <pc:spChg chg="mod">
          <ac:chgData name="세창 장" userId="55a988cc11fcfbce" providerId="LiveId" clId="{A15CC60B-0658-4DF7-96A7-AE703EFC098F}" dt="2026-01-29T04:37:21.088" v="2670" actId="6549"/>
          <ac:spMkLst>
            <pc:docMk/>
            <pc:sldMk cId="4118061331" sldId="266"/>
            <ac:spMk id="3" creationId="{C6198DF3-0221-95AE-FF93-B06DF6AC7A1A}"/>
          </ac:spMkLst>
        </pc:spChg>
      </pc:sldChg>
      <pc:sldChg chg="modSp mod modAnim modNotesTx">
        <pc:chgData name="세창 장" userId="55a988cc11fcfbce" providerId="LiveId" clId="{A15CC60B-0658-4DF7-96A7-AE703EFC098F}" dt="2026-01-30T09:06:45.797" v="9077" actId="6549"/>
        <pc:sldMkLst>
          <pc:docMk/>
          <pc:sldMk cId="772149372" sldId="270"/>
        </pc:sldMkLst>
        <pc:spChg chg="mod">
          <ac:chgData name="세창 장" userId="55a988cc11fcfbce" providerId="LiveId" clId="{A15CC60B-0658-4DF7-96A7-AE703EFC098F}" dt="2026-01-30T09:06:45.797" v="9077" actId="6549"/>
          <ac:spMkLst>
            <pc:docMk/>
            <pc:sldMk cId="772149372" sldId="270"/>
            <ac:spMk id="3" creationId="{557ADFA1-B28B-FF94-CDCD-B80BC9CA9531}"/>
          </ac:spMkLst>
        </pc:spChg>
      </pc:sldChg>
      <pc:sldChg chg="modSp mod ord modNotesTx">
        <pc:chgData name="세창 장" userId="55a988cc11fcfbce" providerId="LiveId" clId="{A15CC60B-0658-4DF7-96A7-AE703EFC098F}" dt="2026-01-30T10:03:12.920" v="10864" actId="20577"/>
        <pc:sldMkLst>
          <pc:docMk/>
          <pc:sldMk cId="3891566970" sldId="272"/>
        </pc:sldMkLst>
        <pc:spChg chg="mod">
          <ac:chgData name="세창 장" userId="55a988cc11fcfbce" providerId="LiveId" clId="{A15CC60B-0658-4DF7-96A7-AE703EFC098F}" dt="2026-01-27T07:13:02.101" v="848"/>
          <ac:spMkLst>
            <pc:docMk/>
            <pc:sldMk cId="3891566970" sldId="272"/>
            <ac:spMk id="2" creationId="{E9C31C39-A8E0-9B14-8DE4-D722F2E0C777}"/>
          </ac:spMkLst>
        </pc:spChg>
        <pc:spChg chg="mod">
          <ac:chgData name="세창 장" userId="55a988cc11fcfbce" providerId="LiveId" clId="{A15CC60B-0658-4DF7-96A7-AE703EFC098F}" dt="2026-01-29T04:43:46.508" v="3580" actId="15"/>
          <ac:spMkLst>
            <pc:docMk/>
            <pc:sldMk cId="3891566970" sldId="272"/>
            <ac:spMk id="3" creationId="{B17A03EF-BFCB-5EF4-CFB2-B47D26E8152F}"/>
          </ac:spMkLst>
        </pc:spChg>
        <pc:graphicFrameChg chg="mod">
          <ac:chgData name="세창 장" userId="55a988cc11fcfbce" providerId="LiveId" clId="{A15CC60B-0658-4DF7-96A7-AE703EFC098F}" dt="2026-01-27T07:11:03.454" v="764" actId="1076"/>
          <ac:graphicFrameMkLst>
            <pc:docMk/>
            <pc:sldMk cId="3891566970" sldId="272"/>
            <ac:graphicFrameMk id="6" creationId="{44E5CB4A-FE9E-0CD5-8FCE-3C20E9144F86}"/>
          </ac:graphicFrameMkLst>
        </pc:graphicFrameChg>
      </pc:sldChg>
      <pc:sldChg chg="modSp mod modNotesTx">
        <pc:chgData name="세창 장" userId="55a988cc11fcfbce" providerId="LiveId" clId="{A15CC60B-0658-4DF7-96A7-AE703EFC098F}" dt="2026-01-30T05:45:03.107" v="4431" actId="20577"/>
        <pc:sldMkLst>
          <pc:docMk/>
          <pc:sldMk cId="67987685" sldId="274"/>
        </pc:sldMkLst>
        <pc:spChg chg="mod">
          <ac:chgData name="세창 장" userId="55a988cc11fcfbce" providerId="LiveId" clId="{A15CC60B-0658-4DF7-96A7-AE703EFC098F}" dt="2026-01-30T05:45:03.107" v="4431" actId="20577"/>
          <ac:spMkLst>
            <pc:docMk/>
            <pc:sldMk cId="67987685" sldId="274"/>
            <ac:spMk id="3" creationId="{1BA18232-DC53-8337-8969-245B6062C3B5}"/>
          </ac:spMkLst>
        </pc:spChg>
      </pc:sldChg>
      <pc:sldChg chg="addSp delSp modSp mod modAnim modNotesTx">
        <pc:chgData name="세창 장" userId="55a988cc11fcfbce" providerId="LiveId" clId="{A15CC60B-0658-4DF7-96A7-AE703EFC098F}" dt="2026-01-30T10:00:47.141" v="10852" actId="20577"/>
        <pc:sldMkLst>
          <pc:docMk/>
          <pc:sldMk cId="1076814961" sldId="277"/>
        </pc:sldMkLst>
        <pc:spChg chg="mod">
          <ac:chgData name="세창 장" userId="55a988cc11fcfbce" providerId="LiveId" clId="{A15CC60B-0658-4DF7-96A7-AE703EFC098F}" dt="2026-01-27T05:10:41.197" v="384"/>
          <ac:spMkLst>
            <pc:docMk/>
            <pc:sldMk cId="1076814961" sldId="277"/>
            <ac:spMk id="3" creationId="{700D8A6B-5E5F-322B-9C3C-E43DFAF625B1}"/>
          </ac:spMkLst>
        </pc:spChg>
        <pc:spChg chg="mod">
          <ac:chgData name="세창 장" userId="55a988cc11fcfbce" providerId="LiveId" clId="{A15CC60B-0658-4DF7-96A7-AE703EFC098F}" dt="2026-01-27T05:12:15.761" v="438" actId="1076"/>
          <ac:spMkLst>
            <pc:docMk/>
            <pc:sldMk cId="1076814961" sldId="277"/>
            <ac:spMk id="16" creationId="{FC7FAFE9-6953-3F52-2420-F5CF67B91683}"/>
          </ac:spMkLst>
        </pc:spChg>
        <pc:picChg chg="add mod">
          <ac:chgData name="세창 장" userId="55a988cc11fcfbce" providerId="LiveId" clId="{A15CC60B-0658-4DF7-96A7-AE703EFC098F}" dt="2026-01-27T05:12:11.306" v="437" actId="1076"/>
          <ac:picMkLst>
            <pc:docMk/>
            <pc:sldMk cId="1076814961" sldId="277"/>
            <ac:picMk id="24" creationId="{6B340DAC-2D0D-814E-878F-08493752ADDD}"/>
          </ac:picMkLst>
        </pc:picChg>
      </pc:sldChg>
      <pc:sldChg chg="modSp mod modNotesTx">
        <pc:chgData name="세창 장" userId="55a988cc11fcfbce" providerId="LiveId" clId="{A15CC60B-0658-4DF7-96A7-AE703EFC098F}" dt="2026-01-30T05:45:20.122" v="4435" actId="20577"/>
        <pc:sldMkLst>
          <pc:docMk/>
          <pc:sldMk cId="3071091855" sldId="280"/>
        </pc:sldMkLst>
        <pc:spChg chg="mod">
          <ac:chgData name="세창 장" userId="55a988cc11fcfbce" providerId="LiveId" clId="{A15CC60B-0658-4DF7-96A7-AE703EFC098F}" dt="2026-01-28T02:54:13.084" v="2199" actId="207"/>
          <ac:spMkLst>
            <pc:docMk/>
            <pc:sldMk cId="3071091855" sldId="280"/>
            <ac:spMk id="9" creationId="{C4D9D743-BA05-7650-A996-B57DB023AEC8}"/>
          </ac:spMkLst>
        </pc:spChg>
      </pc:sldChg>
      <pc:sldChg chg="modSp mod modNotesTx">
        <pc:chgData name="세창 장" userId="55a988cc11fcfbce" providerId="LiveId" clId="{A15CC60B-0658-4DF7-96A7-AE703EFC098F}" dt="2026-01-30T03:53:21.134" v="4021" actId="20577"/>
        <pc:sldMkLst>
          <pc:docMk/>
          <pc:sldMk cId="1995236848" sldId="281"/>
        </pc:sldMkLst>
        <pc:spChg chg="mod">
          <ac:chgData name="세창 장" userId="55a988cc11fcfbce" providerId="LiveId" clId="{A15CC60B-0658-4DF7-96A7-AE703EFC098F}" dt="2026-01-27T08:17:17.343" v="1327" actId="20577"/>
          <ac:spMkLst>
            <pc:docMk/>
            <pc:sldMk cId="1995236848" sldId="281"/>
            <ac:spMk id="2" creationId="{36A02BE8-AD4C-4BD2-9F90-F97255CC5D64}"/>
          </ac:spMkLst>
        </pc:spChg>
        <pc:spChg chg="mod">
          <ac:chgData name="세창 장" userId="55a988cc11fcfbce" providerId="LiveId" clId="{A15CC60B-0658-4DF7-96A7-AE703EFC098F}" dt="2026-01-28T02:53:56.023" v="2196" actId="20577"/>
          <ac:spMkLst>
            <pc:docMk/>
            <pc:sldMk cId="1995236848" sldId="281"/>
            <ac:spMk id="3" creationId="{73846085-AE5A-C5A0-5A19-74B8DE9129CC}"/>
          </ac:spMkLst>
        </pc:spChg>
      </pc:sldChg>
      <pc:sldChg chg="modSp mod">
        <pc:chgData name="세창 장" userId="55a988cc11fcfbce" providerId="LiveId" clId="{A15CC60B-0658-4DF7-96A7-AE703EFC098F}" dt="2026-01-27T08:17:40.083" v="1334" actId="20577"/>
        <pc:sldMkLst>
          <pc:docMk/>
          <pc:sldMk cId="3619403114" sldId="283"/>
        </pc:sldMkLst>
        <pc:spChg chg="mod">
          <ac:chgData name="세창 장" userId="55a988cc11fcfbce" providerId="LiveId" clId="{A15CC60B-0658-4DF7-96A7-AE703EFC098F}" dt="2026-01-27T08:17:40.083" v="1334" actId="20577"/>
          <ac:spMkLst>
            <pc:docMk/>
            <pc:sldMk cId="3619403114" sldId="283"/>
            <ac:spMk id="2" creationId="{55A59685-F38B-A7F7-C4FE-E49515D6826E}"/>
          </ac:spMkLst>
        </pc:spChg>
      </pc:sldChg>
      <pc:sldChg chg="modSp mod modAnim modNotesTx">
        <pc:chgData name="세창 장" userId="55a988cc11fcfbce" providerId="LiveId" clId="{A15CC60B-0658-4DF7-96A7-AE703EFC098F}" dt="2026-01-30T10:05:49.955" v="10869" actId="20577"/>
        <pc:sldMkLst>
          <pc:docMk/>
          <pc:sldMk cId="3482444851" sldId="284"/>
        </pc:sldMkLst>
        <pc:spChg chg="mod">
          <ac:chgData name="세창 장" userId="55a988cc11fcfbce" providerId="LiveId" clId="{A15CC60B-0658-4DF7-96A7-AE703EFC098F}" dt="2026-01-27T07:40:20.640" v="1050" actId="20577"/>
          <ac:spMkLst>
            <pc:docMk/>
            <pc:sldMk cId="3482444851" sldId="284"/>
            <ac:spMk id="2" creationId="{AE937086-65CF-D1C2-3636-7C8249C2ABD4}"/>
          </ac:spMkLst>
        </pc:spChg>
        <pc:spChg chg="mod">
          <ac:chgData name="세창 장" userId="55a988cc11fcfbce" providerId="LiveId" clId="{A15CC60B-0658-4DF7-96A7-AE703EFC098F}" dt="2026-01-30T05:49:15.481" v="4642" actId="20577"/>
          <ac:spMkLst>
            <pc:docMk/>
            <pc:sldMk cId="3482444851" sldId="284"/>
            <ac:spMk id="3" creationId="{7AB5B2C4-6083-8047-50BD-AF3A5446465B}"/>
          </ac:spMkLst>
        </pc:spChg>
      </pc:sldChg>
      <pc:sldChg chg="addSp delSp modSp mod delAnim modNotesTx">
        <pc:chgData name="세창 장" userId="55a988cc11fcfbce" providerId="LiveId" clId="{A15CC60B-0658-4DF7-96A7-AE703EFC098F}" dt="2026-01-30T06:01:12.361" v="5307" actId="20577"/>
        <pc:sldMkLst>
          <pc:docMk/>
          <pc:sldMk cId="3006732298" sldId="288"/>
        </pc:sldMkLst>
        <pc:spChg chg="mod ord">
          <ac:chgData name="세창 장" userId="55a988cc11fcfbce" providerId="LiveId" clId="{A15CC60B-0658-4DF7-96A7-AE703EFC098F}" dt="2026-01-27T04:54:59.684" v="261" actId="170"/>
          <ac:spMkLst>
            <pc:docMk/>
            <pc:sldMk cId="3006732298" sldId="288"/>
            <ac:spMk id="3" creationId="{2FF887A6-9E17-65D0-A0DA-8780FE2085A9}"/>
          </ac:spMkLst>
        </pc:spChg>
        <pc:spChg chg="add mod">
          <ac:chgData name="세창 장" userId="55a988cc11fcfbce" providerId="LiveId" clId="{A15CC60B-0658-4DF7-96A7-AE703EFC098F}" dt="2026-01-27T04:55:21.624" v="264"/>
          <ac:spMkLst>
            <pc:docMk/>
            <pc:sldMk cId="3006732298" sldId="288"/>
            <ac:spMk id="6" creationId="{8D5B518C-A177-F852-9695-BF83513E48A1}"/>
          </ac:spMkLst>
        </pc:spChg>
        <pc:spChg chg="add mod">
          <ac:chgData name="세창 장" userId="55a988cc11fcfbce" providerId="LiveId" clId="{A15CC60B-0658-4DF7-96A7-AE703EFC098F}" dt="2026-01-27T04:55:21.624" v="264"/>
          <ac:spMkLst>
            <pc:docMk/>
            <pc:sldMk cId="3006732298" sldId="288"/>
            <ac:spMk id="13" creationId="{D6DA32AF-038D-6BD1-6DB9-B52A0B89B9CB}"/>
          </ac:spMkLst>
        </pc:spChg>
        <pc:spChg chg="add mod">
          <ac:chgData name="세창 장" userId="55a988cc11fcfbce" providerId="LiveId" clId="{A15CC60B-0658-4DF7-96A7-AE703EFC098F}" dt="2026-01-27T04:55:21.624" v="264"/>
          <ac:spMkLst>
            <pc:docMk/>
            <pc:sldMk cId="3006732298" sldId="288"/>
            <ac:spMk id="18" creationId="{1F482064-81F0-CB98-1FA0-EEA450913F21}"/>
          </ac:spMkLst>
        </pc:spChg>
        <pc:spChg chg="add mod">
          <ac:chgData name="세창 장" userId="55a988cc11fcfbce" providerId="LiveId" clId="{A15CC60B-0658-4DF7-96A7-AE703EFC098F}" dt="2026-01-27T04:55:21.624" v="264"/>
          <ac:spMkLst>
            <pc:docMk/>
            <pc:sldMk cId="3006732298" sldId="288"/>
            <ac:spMk id="19" creationId="{E2EA10FD-3FF4-5A1B-B373-1359731492C4}"/>
          </ac:spMkLst>
        </pc:spChg>
        <pc:spChg chg="add mod">
          <ac:chgData name="세창 장" userId="55a988cc11fcfbce" providerId="LiveId" clId="{A15CC60B-0658-4DF7-96A7-AE703EFC098F}" dt="2026-01-27T04:55:21.624" v="264"/>
          <ac:spMkLst>
            <pc:docMk/>
            <pc:sldMk cId="3006732298" sldId="288"/>
            <ac:spMk id="20" creationId="{9AF39A71-D7FA-AED9-7B9F-7C90DAD23A41}"/>
          </ac:spMkLst>
        </pc:spChg>
        <pc:spChg chg="add mod">
          <ac:chgData name="세창 장" userId="55a988cc11fcfbce" providerId="LiveId" clId="{A15CC60B-0658-4DF7-96A7-AE703EFC098F}" dt="2026-01-27T04:55:21.624" v="264"/>
          <ac:spMkLst>
            <pc:docMk/>
            <pc:sldMk cId="3006732298" sldId="288"/>
            <ac:spMk id="21" creationId="{78C05E57-9E39-6AD5-3BBB-A81AED0949F6}"/>
          </ac:spMkLst>
        </pc:spChg>
        <pc:spChg chg="add mod">
          <ac:chgData name="세창 장" userId="55a988cc11fcfbce" providerId="LiveId" clId="{A15CC60B-0658-4DF7-96A7-AE703EFC098F}" dt="2026-01-27T04:55:21.624" v="264"/>
          <ac:spMkLst>
            <pc:docMk/>
            <pc:sldMk cId="3006732298" sldId="288"/>
            <ac:spMk id="22" creationId="{9AC9D171-BD2F-DF9D-EEB4-240CCF904722}"/>
          </ac:spMkLst>
        </pc:spChg>
        <pc:spChg chg="add mod">
          <ac:chgData name="세창 장" userId="55a988cc11fcfbce" providerId="LiveId" clId="{A15CC60B-0658-4DF7-96A7-AE703EFC098F}" dt="2026-01-27T04:55:21.624" v="264"/>
          <ac:spMkLst>
            <pc:docMk/>
            <pc:sldMk cId="3006732298" sldId="288"/>
            <ac:spMk id="23" creationId="{DF7B75C5-9E2C-51A9-A060-1B3BDA808A1C}"/>
          </ac:spMkLst>
        </pc:spChg>
        <pc:spChg chg="add mod">
          <ac:chgData name="세창 장" userId="55a988cc11fcfbce" providerId="LiveId" clId="{A15CC60B-0658-4DF7-96A7-AE703EFC098F}" dt="2026-01-27T04:55:21.624" v="264"/>
          <ac:spMkLst>
            <pc:docMk/>
            <pc:sldMk cId="3006732298" sldId="288"/>
            <ac:spMk id="24" creationId="{F1026A32-5D70-0E59-68DC-FA09C833F909}"/>
          </ac:spMkLst>
        </pc:spChg>
        <pc:spChg chg="add mod">
          <ac:chgData name="세창 장" userId="55a988cc11fcfbce" providerId="LiveId" clId="{A15CC60B-0658-4DF7-96A7-AE703EFC098F}" dt="2026-01-27T04:55:30.661" v="266"/>
          <ac:spMkLst>
            <pc:docMk/>
            <pc:sldMk cId="3006732298" sldId="288"/>
            <ac:spMk id="26" creationId="{C04E7057-B86E-E0F0-2F5F-8B3DD75673F9}"/>
          </ac:spMkLst>
        </pc:spChg>
      </pc:sldChg>
      <pc:sldChg chg="modNotesTx">
        <pc:chgData name="세창 장" userId="55a988cc11fcfbce" providerId="LiveId" clId="{A15CC60B-0658-4DF7-96A7-AE703EFC098F}" dt="2026-01-30T05:45:33.414" v="4436" actId="20577"/>
        <pc:sldMkLst>
          <pc:docMk/>
          <pc:sldMk cId="2752592275" sldId="290"/>
        </pc:sldMkLst>
      </pc:sldChg>
      <pc:sldChg chg="modNotesTx">
        <pc:chgData name="세창 장" userId="55a988cc11fcfbce" providerId="LiveId" clId="{A15CC60B-0658-4DF7-96A7-AE703EFC098F}" dt="2026-01-28T02:00:26.007" v="1850" actId="20577"/>
        <pc:sldMkLst>
          <pc:docMk/>
          <pc:sldMk cId="1073881095" sldId="291"/>
        </pc:sldMkLst>
      </pc:sldChg>
      <pc:sldChg chg="modSp mod ord">
        <pc:chgData name="세창 장" userId="55a988cc11fcfbce" providerId="LiveId" clId="{A15CC60B-0658-4DF7-96A7-AE703EFC098F}" dt="2026-01-30T06:05:41.442" v="5368" actId="20577"/>
        <pc:sldMkLst>
          <pc:docMk/>
          <pc:sldMk cId="2490215240" sldId="294"/>
        </pc:sldMkLst>
        <pc:spChg chg="mod">
          <ac:chgData name="세창 장" userId="55a988cc11fcfbce" providerId="LiveId" clId="{A15CC60B-0658-4DF7-96A7-AE703EFC098F}" dt="2026-01-30T06:05:41.442" v="5368" actId="20577"/>
          <ac:spMkLst>
            <pc:docMk/>
            <pc:sldMk cId="2490215240" sldId="294"/>
            <ac:spMk id="2" creationId="{B61D4BF1-738D-1927-1C07-940DC332076F}"/>
          </ac:spMkLst>
        </pc:spChg>
      </pc:sldChg>
      <pc:sldChg chg="delSp modSp mod delAnim modNotesTx">
        <pc:chgData name="세창 장" userId="55a988cc11fcfbce" providerId="LiveId" clId="{A15CC60B-0658-4DF7-96A7-AE703EFC098F}" dt="2026-01-30T10:05:02.946" v="10868" actId="20577"/>
        <pc:sldMkLst>
          <pc:docMk/>
          <pc:sldMk cId="4054988347" sldId="295"/>
        </pc:sldMkLst>
        <pc:spChg chg="mod">
          <ac:chgData name="세창 장" userId="55a988cc11fcfbce" providerId="LiveId" clId="{A15CC60B-0658-4DF7-96A7-AE703EFC098F}" dt="2026-01-30T09:06:53.547" v="9081" actId="20577"/>
          <ac:spMkLst>
            <pc:docMk/>
            <pc:sldMk cId="4054988347" sldId="295"/>
            <ac:spMk id="2" creationId="{4B9A6A83-B222-D492-C107-3BF1ADE9A676}"/>
          </ac:spMkLst>
        </pc:spChg>
        <pc:spChg chg="mod">
          <ac:chgData name="세창 장" userId="55a988cc11fcfbce" providerId="LiveId" clId="{A15CC60B-0658-4DF7-96A7-AE703EFC098F}" dt="2026-01-30T05:51:22.254" v="4752" actId="15"/>
          <ac:spMkLst>
            <pc:docMk/>
            <pc:sldMk cId="4054988347" sldId="295"/>
            <ac:spMk id="3" creationId="{EDF6C5FA-461E-2C83-5EEF-2CBEF55F28FD}"/>
          </ac:spMkLst>
        </pc:spChg>
      </pc:sldChg>
      <pc:sldChg chg="modNotesTx">
        <pc:chgData name="세창 장" userId="55a988cc11fcfbce" providerId="LiveId" clId="{A15CC60B-0658-4DF7-96A7-AE703EFC098F}" dt="2026-01-29T04:43:00.839" v="3558" actId="20577"/>
        <pc:sldMkLst>
          <pc:docMk/>
          <pc:sldMk cId="4098155993" sldId="296"/>
        </pc:sldMkLst>
      </pc:sldChg>
      <pc:sldChg chg="delSp modSp mod delAnim modAnim modNotesTx">
        <pc:chgData name="세창 장" userId="55a988cc11fcfbce" providerId="LiveId" clId="{A15CC60B-0658-4DF7-96A7-AE703EFC098F}" dt="2026-01-28T02:55:56.696" v="2221" actId="404"/>
        <pc:sldMkLst>
          <pc:docMk/>
          <pc:sldMk cId="3653646215" sldId="304"/>
        </pc:sldMkLst>
        <pc:spChg chg="mod">
          <ac:chgData name="세창 장" userId="55a988cc11fcfbce" providerId="LiveId" clId="{A15CC60B-0658-4DF7-96A7-AE703EFC098F}" dt="2026-01-28T02:55:16.381" v="2200"/>
          <ac:spMkLst>
            <pc:docMk/>
            <pc:sldMk cId="3653646215" sldId="304"/>
            <ac:spMk id="3" creationId="{D153D172-7550-EA3A-2D74-018AC05408E1}"/>
          </ac:spMkLst>
        </pc:spChg>
        <pc:graphicFrameChg chg="mod modGraphic">
          <ac:chgData name="세창 장" userId="55a988cc11fcfbce" providerId="LiveId" clId="{A15CC60B-0658-4DF7-96A7-AE703EFC098F}" dt="2026-01-28T02:55:56.696" v="2221" actId="404"/>
          <ac:graphicFrameMkLst>
            <pc:docMk/>
            <pc:sldMk cId="3653646215" sldId="304"/>
            <ac:graphicFrameMk id="6" creationId="{EEAD0463-8FE1-A1F2-73DA-FE25079625DA}"/>
          </ac:graphicFrameMkLst>
        </pc:graphicFrameChg>
      </pc:sldChg>
      <pc:sldChg chg="addSp delSp modSp mod modNotesTx">
        <pc:chgData name="세창 장" userId="55a988cc11fcfbce" providerId="LiveId" clId="{A15CC60B-0658-4DF7-96A7-AE703EFC098F}" dt="2026-01-29T04:46:56.975" v="3661" actId="20577"/>
        <pc:sldMkLst>
          <pc:docMk/>
          <pc:sldMk cId="935795894" sldId="307"/>
        </pc:sldMkLst>
        <pc:spChg chg="add mod">
          <ac:chgData name="세창 장" userId="55a988cc11fcfbce" providerId="LiveId" clId="{A15CC60B-0658-4DF7-96A7-AE703EFC098F}" dt="2026-01-27T08:16:58.507" v="1302" actId="478"/>
          <ac:spMkLst>
            <pc:docMk/>
            <pc:sldMk cId="935795894" sldId="307"/>
            <ac:spMk id="7" creationId="{4701F978-F2B3-18D5-C43D-AF314BEEA2C5}"/>
          </ac:spMkLst>
        </pc:spChg>
      </pc:sldChg>
      <pc:sldChg chg="add modNotesTx">
        <pc:chgData name="세창 장" userId="55a988cc11fcfbce" providerId="LiveId" clId="{A15CC60B-0658-4DF7-96A7-AE703EFC098F}" dt="2026-01-29T04:37:50.407" v="2750" actId="20577"/>
        <pc:sldMkLst>
          <pc:docMk/>
          <pc:sldMk cId="2791588421" sldId="315"/>
        </pc:sldMkLst>
      </pc:sldChg>
      <pc:sldChg chg="modNotesTx">
        <pc:chgData name="세창 장" userId="55a988cc11fcfbce" providerId="LiveId" clId="{A15CC60B-0658-4DF7-96A7-AE703EFC098F}" dt="2026-01-29T04:45:23.707" v="3584" actId="20577"/>
        <pc:sldMkLst>
          <pc:docMk/>
          <pc:sldMk cId="1689954772" sldId="316"/>
        </pc:sldMkLst>
      </pc:sldChg>
      <pc:sldChg chg="addSp delSp modSp mod ord addAnim delAnim modShow modNotesTx">
        <pc:chgData name="세창 장" userId="55a988cc11fcfbce" providerId="LiveId" clId="{A15CC60B-0658-4DF7-96A7-AE703EFC098F}" dt="2026-01-30T06:05:55.099" v="5373" actId="729"/>
        <pc:sldMkLst>
          <pc:docMk/>
          <pc:sldMk cId="2335324603" sldId="318"/>
        </pc:sldMkLst>
        <pc:spChg chg="add del">
          <ac:chgData name="세창 장" userId="55a988cc11fcfbce" providerId="LiveId" clId="{A15CC60B-0658-4DF7-96A7-AE703EFC098F}" dt="2026-01-27T07:04:56.327" v="714" actId="478"/>
          <ac:spMkLst>
            <pc:docMk/>
            <pc:sldMk cId="2335324603" sldId="318"/>
            <ac:spMk id="8" creationId="{B47C1976-8AFD-EDA7-4640-1E7133C66778}"/>
          </ac:spMkLst>
        </pc:spChg>
        <pc:spChg chg="add del">
          <ac:chgData name="세창 장" userId="55a988cc11fcfbce" providerId="LiveId" clId="{A15CC60B-0658-4DF7-96A7-AE703EFC098F}" dt="2026-01-27T07:04:55.842" v="713" actId="478"/>
          <ac:spMkLst>
            <pc:docMk/>
            <pc:sldMk cId="2335324603" sldId="318"/>
            <ac:spMk id="9" creationId="{5911870C-0D23-47E4-D2A7-775958AA5428}"/>
          </ac:spMkLst>
        </pc:spChg>
        <pc:cxnChg chg="mod">
          <ac:chgData name="세창 장" userId="55a988cc11fcfbce" providerId="LiveId" clId="{A15CC60B-0658-4DF7-96A7-AE703EFC098F}" dt="2026-01-27T07:01:57.230" v="689" actId="14100"/>
          <ac:cxnSpMkLst>
            <pc:docMk/>
            <pc:sldMk cId="2335324603" sldId="318"/>
            <ac:cxnSpMk id="19" creationId="{092A6945-8885-3029-CC0C-3236C48F2F9B}"/>
          </ac:cxnSpMkLst>
        </pc:cxnChg>
      </pc:sldChg>
      <pc:sldChg chg="del">
        <pc:chgData name="세창 장" userId="55a988cc11fcfbce" providerId="LiveId" clId="{A15CC60B-0658-4DF7-96A7-AE703EFC098F}" dt="2026-01-30T05:32:49.301" v="4024" actId="2696"/>
        <pc:sldMkLst>
          <pc:docMk/>
          <pc:sldMk cId="219569076" sldId="325"/>
        </pc:sldMkLst>
      </pc:sldChg>
      <pc:sldChg chg="addSp modSp add mod modAnim modNotesTx">
        <pc:chgData name="세창 장" userId="55a988cc11fcfbce" providerId="LiveId" clId="{A15CC60B-0658-4DF7-96A7-AE703EFC098F}" dt="2026-01-30T09:34:03.049" v="9187" actId="20577"/>
        <pc:sldMkLst>
          <pc:docMk/>
          <pc:sldMk cId="2644884956" sldId="325"/>
        </pc:sldMkLst>
        <pc:spChg chg="mod">
          <ac:chgData name="세창 장" userId="55a988cc11fcfbce" providerId="LiveId" clId="{A15CC60B-0658-4DF7-96A7-AE703EFC098F}" dt="2026-01-30T07:32:32.010" v="7299" actId="20577"/>
          <ac:spMkLst>
            <pc:docMk/>
            <pc:sldMk cId="2644884956" sldId="325"/>
            <ac:spMk id="3" creationId="{AA86A280-3203-9ABF-7DA1-423400668409}"/>
          </ac:spMkLst>
        </pc:spChg>
        <pc:spChg chg="add mod">
          <ac:chgData name="세창 장" userId="55a988cc11fcfbce" providerId="LiveId" clId="{A15CC60B-0658-4DF7-96A7-AE703EFC098F}" dt="2026-01-30T05:36:32.414" v="4115" actId="1036"/>
          <ac:spMkLst>
            <pc:docMk/>
            <pc:sldMk cId="2644884956" sldId="325"/>
            <ac:spMk id="9" creationId="{C0ECC6C1-4AE8-A484-4E4D-549AE4A0DE9B}"/>
          </ac:spMkLst>
        </pc:spChg>
        <pc:spChg chg="mod">
          <ac:chgData name="세창 장" userId="55a988cc11fcfbce" providerId="LiveId" clId="{A15CC60B-0658-4DF7-96A7-AE703EFC098F}" dt="2026-01-30T05:54:11.146" v="4875" actId="207"/>
          <ac:spMkLst>
            <pc:docMk/>
            <pc:sldMk cId="2644884956" sldId="325"/>
            <ac:spMk id="10" creationId="{46781328-886A-63A8-0A22-08BB8BB38BB4}"/>
          </ac:spMkLst>
        </pc:spChg>
        <pc:spChg chg="mod">
          <ac:chgData name="세창 장" userId="55a988cc11fcfbce" providerId="LiveId" clId="{A15CC60B-0658-4DF7-96A7-AE703EFC098F}" dt="2026-01-30T06:20:22.092" v="5407" actId="113"/>
          <ac:spMkLst>
            <pc:docMk/>
            <pc:sldMk cId="2644884956" sldId="325"/>
            <ac:spMk id="19" creationId="{56A0419D-DD5B-A7EB-5E78-2B289EB3A17A}"/>
          </ac:spMkLst>
        </pc:spChg>
        <pc:spChg chg="mod">
          <ac:chgData name="세창 장" userId="55a988cc11fcfbce" providerId="LiveId" clId="{A15CC60B-0658-4DF7-96A7-AE703EFC098F}" dt="2026-01-30T07:32:42.403" v="7303" actId="1076"/>
          <ac:spMkLst>
            <pc:docMk/>
            <pc:sldMk cId="2644884956" sldId="325"/>
            <ac:spMk id="25" creationId="{16669E50-4AA9-F941-46A0-8E0C25875394}"/>
          </ac:spMkLst>
        </pc:spChg>
        <pc:graphicFrameChg chg="mod">
          <ac:chgData name="세창 장" userId="55a988cc11fcfbce" providerId="LiveId" clId="{A15CC60B-0658-4DF7-96A7-AE703EFC098F}" dt="2026-01-30T05:39:12.631" v="4155" actId="113"/>
          <ac:graphicFrameMkLst>
            <pc:docMk/>
            <pc:sldMk cId="2644884956" sldId="325"/>
            <ac:graphicFrameMk id="6" creationId="{B0A2E011-42CF-BC4D-9772-19005BED8913}"/>
          </ac:graphicFrameMkLst>
        </pc:graphicFrameChg>
        <pc:graphicFrameChg chg="mod">
          <ac:chgData name="세창 장" userId="55a988cc11fcfbce" providerId="LiveId" clId="{A15CC60B-0658-4DF7-96A7-AE703EFC098F}" dt="2026-01-30T05:39:10.416" v="4154" actId="113"/>
          <ac:graphicFrameMkLst>
            <pc:docMk/>
            <pc:sldMk cId="2644884956" sldId="325"/>
            <ac:graphicFrameMk id="17" creationId="{AE72B494-49E2-1629-27B8-D842C39DA99A}"/>
          </ac:graphicFrameMkLst>
        </pc:graphicFrameChg>
      </pc:sldChg>
      <pc:sldChg chg="add">
        <pc:chgData name="세창 장" userId="55a988cc11fcfbce" providerId="LiveId" clId="{A15CC60B-0658-4DF7-96A7-AE703EFC098F}" dt="2026-01-28T05:21:48.909" v="2223"/>
        <pc:sldMkLst>
          <pc:docMk/>
          <pc:sldMk cId="1749371795" sldId="330"/>
        </pc:sldMkLst>
      </pc:sldChg>
      <pc:sldChg chg="addSp delSp modSp mod ord modShow modNotesTx">
        <pc:chgData name="세창 장" userId="55a988cc11fcfbce" providerId="LiveId" clId="{A15CC60B-0658-4DF7-96A7-AE703EFC098F}" dt="2026-01-30T06:05:55.099" v="5373" actId="729"/>
        <pc:sldMkLst>
          <pc:docMk/>
          <pc:sldMk cId="2701700553" sldId="332"/>
        </pc:sldMkLst>
      </pc:sldChg>
      <pc:sldChg chg="add ord">
        <pc:chgData name="세창 장" userId="55a988cc11fcfbce" providerId="LiveId" clId="{A15CC60B-0658-4DF7-96A7-AE703EFC098F}" dt="2026-01-30T06:05:49.395" v="5372"/>
        <pc:sldMkLst>
          <pc:docMk/>
          <pc:sldMk cId="354382972" sldId="335"/>
        </pc:sldMkLst>
      </pc:sldChg>
      <pc:sldChg chg="add">
        <pc:chgData name="세창 장" userId="55a988cc11fcfbce" providerId="LiveId" clId="{A15CC60B-0658-4DF7-96A7-AE703EFC098F}" dt="2026-01-28T05:21:48.909" v="2223"/>
        <pc:sldMkLst>
          <pc:docMk/>
          <pc:sldMk cId="3583937862" sldId="338"/>
        </pc:sldMkLst>
      </pc:sldChg>
      <pc:sldChg chg="modSp add del mod modAnim modNotesTx">
        <pc:chgData name="세창 장" userId="55a988cc11fcfbce" providerId="LiveId" clId="{A15CC60B-0658-4DF7-96A7-AE703EFC098F}" dt="2026-01-30T05:42:54.409" v="4300" actId="47"/>
        <pc:sldMkLst>
          <pc:docMk/>
          <pc:sldMk cId="169291609" sldId="341"/>
        </pc:sldMkLst>
        <pc:spChg chg="mod">
          <ac:chgData name="세창 장" userId="55a988cc11fcfbce" providerId="LiveId" clId="{A15CC60B-0658-4DF7-96A7-AE703EFC098F}" dt="2026-01-29T10:41:40.948" v="3846" actId="20577"/>
          <ac:spMkLst>
            <pc:docMk/>
            <pc:sldMk cId="169291609" sldId="341"/>
            <ac:spMk id="3" creationId="{588A3B3D-5219-CDF4-B05A-37C86114803C}"/>
          </ac:spMkLst>
        </pc:spChg>
      </pc:sldChg>
      <pc:sldChg chg="modSp new mod modNotesTx">
        <pc:chgData name="세창 장" userId="55a988cc11fcfbce" providerId="LiveId" clId="{A15CC60B-0658-4DF7-96A7-AE703EFC098F}" dt="2026-01-30T09:49:01.569" v="9694" actId="20577"/>
        <pc:sldMkLst>
          <pc:docMk/>
          <pc:sldMk cId="408698085" sldId="342"/>
        </pc:sldMkLst>
        <pc:spChg chg="mod">
          <ac:chgData name="세창 장" userId="55a988cc11fcfbce" providerId="LiveId" clId="{A15CC60B-0658-4DF7-96A7-AE703EFC098F}" dt="2026-01-27T04:26:47.559" v="76" actId="20577"/>
          <ac:spMkLst>
            <pc:docMk/>
            <pc:sldMk cId="408698085" sldId="342"/>
            <ac:spMk id="2" creationId="{72EF92FD-38D4-B895-6364-E7E222A9D9BC}"/>
          </ac:spMkLst>
        </pc:spChg>
        <pc:spChg chg="mod">
          <ac:chgData name="세창 장" userId="55a988cc11fcfbce" providerId="LiveId" clId="{A15CC60B-0658-4DF7-96A7-AE703EFC098F}" dt="2026-01-30T07:53:50.905" v="7572" actId="113"/>
          <ac:spMkLst>
            <pc:docMk/>
            <pc:sldMk cId="408698085" sldId="342"/>
            <ac:spMk id="3" creationId="{3730724C-184C-96AE-7A58-3920511E98A9}"/>
          </ac:spMkLst>
        </pc:spChg>
      </pc:sldChg>
      <pc:sldChg chg="modSp add mod ord modAnim modNotesTx">
        <pc:chgData name="세창 장" userId="55a988cc11fcfbce" providerId="LiveId" clId="{A15CC60B-0658-4DF7-96A7-AE703EFC098F}" dt="2026-01-30T10:00:11.591" v="10851" actId="20577"/>
        <pc:sldMkLst>
          <pc:docMk/>
          <pc:sldMk cId="1534149554" sldId="344"/>
        </pc:sldMkLst>
        <pc:spChg chg="mod">
          <ac:chgData name="세창 장" userId="55a988cc11fcfbce" providerId="LiveId" clId="{A15CC60B-0658-4DF7-96A7-AE703EFC098F}" dt="2026-01-30T09:00:59.713" v="8965" actId="21"/>
          <ac:spMkLst>
            <pc:docMk/>
            <pc:sldMk cId="1534149554" sldId="344"/>
            <ac:spMk id="6" creationId="{D8BBFF7A-0D7D-4CC1-596B-FE443DC5FCF1}"/>
          </ac:spMkLst>
        </pc:spChg>
      </pc:sldChg>
      <pc:sldChg chg="add">
        <pc:chgData name="세창 장" userId="55a988cc11fcfbce" providerId="LiveId" clId="{A15CC60B-0658-4DF7-96A7-AE703EFC098F}" dt="2026-01-29T10:26:40.936" v="3673"/>
        <pc:sldMkLst>
          <pc:docMk/>
          <pc:sldMk cId="2509435642" sldId="345"/>
        </pc:sldMkLst>
      </pc:sldChg>
      <pc:sldChg chg="delSp modSp add del mod delAnim modShow modNotesTx">
        <pc:chgData name="세창 장" userId="55a988cc11fcfbce" providerId="LiveId" clId="{A15CC60B-0658-4DF7-96A7-AE703EFC098F}" dt="2026-01-30T05:32:54.252" v="4026" actId="47"/>
        <pc:sldMkLst>
          <pc:docMk/>
          <pc:sldMk cId="1500100638" sldId="346"/>
        </pc:sldMkLst>
        <pc:spChg chg="mod">
          <ac:chgData name="세창 장" userId="55a988cc11fcfbce" providerId="LiveId" clId="{A15CC60B-0658-4DF7-96A7-AE703EFC098F}" dt="2026-01-29T10:27:52.819" v="3679" actId="1076"/>
          <ac:spMkLst>
            <pc:docMk/>
            <pc:sldMk cId="1500100638" sldId="346"/>
            <ac:spMk id="8" creationId="{ECF9CA1C-41FF-F110-2A86-AF7F4AC551E7}"/>
          </ac:spMkLst>
        </pc:spChg>
        <pc:spChg chg="mod">
          <ac:chgData name="세창 장" userId="55a988cc11fcfbce" providerId="LiveId" clId="{A15CC60B-0658-4DF7-96A7-AE703EFC098F}" dt="2026-01-29T10:27:52.819" v="3679" actId="1076"/>
          <ac:spMkLst>
            <pc:docMk/>
            <pc:sldMk cId="1500100638" sldId="346"/>
            <ac:spMk id="11" creationId="{417BE42C-53A0-756F-6896-89B49A235907}"/>
          </ac:spMkLst>
        </pc:spChg>
        <pc:spChg chg="mod">
          <ac:chgData name="세창 장" userId="55a988cc11fcfbce" providerId="LiveId" clId="{A15CC60B-0658-4DF7-96A7-AE703EFC098F}" dt="2026-01-29T10:28:05.210" v="3703" actId="404"/>
          <ac:spMkLst>
            <pc:docMk/>
            <pc:sldMk cId="1500100638" sldId="346"/>
            <ac:spMk id="14" creationId="{55144766-0F4F-7957-FA5F-50BD6B029B69}"/>
          </ac:spMkLst>
        </pc:spChg>
        <pc:spChg chg="mod">
          <ac:chgData name="세창 장" userId="55a988cc11fcfbce" providerId="LiveId" clId="{A15CC60B-0658-4DF7-96A7-AE703EFC098F}" dt="2026-01-29T10:27:52.819" v="3679" actId="1076"/>
          <ac:spMkLst>
            <pc:docMk/>
            <pc:sldMk cId="1500100638" sldId="346"/>
            <ac:spMk id="15" creationId="{44BCB224-75FF-0C20-52B5-73BF88DCF38D}"/>
          </ac:spMkLst>
        </pc:spChg>
        <pc:spChg chg="mod">
          <ac:chgData name="세창 장" userId="55a988cc11fcfbce" providerId="LiveId" clId="{A15CC60B-0658-4DF7-96A7-AE703EFC098F}" dt="2026-01-29T10:27:52.819" v="3679" actId="1076"/>
          <ac:spMkLst>
            <pc:docMk/>
            <pc:sldMk cId="1500100638" sldId="346"/>
            <ac:spMk id="16" creationId="{AB532FC4-4B93-8AAF-0BFC-100FB28A566B}"/>
          </ac:spMkLst>
        </pc:spChg>
        <pc:spChg chg="del">
          <ac:chgData name="세창 장" userId="55a988cc11fcfbce" providerId="LiveId" clId="{A15CC60B-0658-4DF7-96A7-AE703EFC098F}" dt="2026-01-29T10:27:35.765" v="3676" actId="478"/>
          <ac:spMkLst>
            <pc:docMk/>
            <pc:sldMk cId="1500100638" sldId="346"/>
            <ac:spMk id="21" creationId="{EAF019F1-D728-468F-F72F-857A0DC7199B}"/>
          </ac:spMkLst>
        </pc:spChg>
        <pc:spChg chg="del">
          <ac:chgData name="세창 장" userId="55a988cc11fcfbce" providerId="LiveId" clId="{A15CC60B-0658-4DF7-96A7-AE703EFC098F}" dt="2026-01-29T10:27:35.765" v="3676" actId="478"/>
          <ac:spMkLst>
            <pc:docMk/>
            <pc:sldMk cId="1500100638" sldId="346"/>
            <ac:spMk id="22" creationId="{6808BFDC-1BFE-336B-F4A9-5E5AF35D9AE0}"/>
          </ac:spMkLst>
        </pc:spChg>
        <pc:spChg chg="del">
          <ac:chgData name="세창 장" userId="55a988cc11fcfbce" providerId="LiveId" clId="{A15CC60B-0658-4DF7-96A7-AE703EFC098F}" dt="2026-01-29T10:27:35.765" v="3676" actId="478"/>
          <ac:spMkLst>
            <pc:docMk/>
            <pc:sldMk cId="1500100638" sldId="346"/>
            <ac:spMk id="23" creationId="{9E859CA7-AF61-94EC-EDF7-A48AC7303DC3}"/>
          </ac:spMkLst>
        </pc:spChg>
        <pc:spChg chg="del">
          <ac:chgData name="세창 장" userId="55a988cc11fcfbce" providerId="LiveId" clId="{A15CC60B-0658-4DF7-96A7-AE703EFC098F}" dt="2026-01-29T10:27:35.765" v="3676" actId="478"/>
          <ac:spMkLst>
            <pc:docMk/>
            <pc:sldMk cId="1500100638" sldId="346"/>
            <ac:spMk id="26" creationId="{A08CEBFB-B62F-490D-34AB-A6AD209DFE6A}"/>
          </ac:spMkLst>
        </pc:spChg>
        <pc:spChg chg="del">
          <ac:chgData name="세창 장" userId="55a988cc11fcfbce" providerId="LiveId" clId="{A15CC60B-0658-4DF7-96A7-AE703EFC098F}" dt="2026-01-29T10:27:35.765" v="3676" actId="478"/>
          <ac:spMkLst>
            <pc:docMk/>
            <pc:sldMk cId="1500100638" sldId="346"/>
            <ac:spMk id="27" creationId="{5F296063-B5F1-7FEE-1155-4259CF0643A6}"/>
          </ac:spMkLst>
        </pc:spChg>
        <pc:spChg chg="del">
          <ac:chgData name="세창 장" userId="55a988cc11fcfbce" providerId="LiveId" clId="{A15CC60B-0658-4DF7-96A7-AE703EFC098F}" dt="2026-01-29T10:27:35.765" v="3676" actId="478"/>
          <ac:spMkLst>
            <pc:docMk/>
            <pc:sldMk cId="1500100638" sldId="346"/>
            <ac:spMk id="28" creationId="{77E220F1-C084-2DE9-53CE-D99CBCCB6AB8}"/>
          </ac:spMkLst>
        </pc:spChg>
        <pc:spChg chg="del">
          <ac:chgData name="세창 장" userId="55a988cc11fcfbce" providerId="LiveId" clId="{A15CC60B-0658-4DF7-96A7-AE703EFC098F}" dt="2026-01-29T10:27:35.765" v="3676" actId="478"/>
          <ac:spMkLst>
            <pc:docMk/>
            <pc:sldMk cId="1500100638" sldId="346"/>
            <ac:spMk id="29" creationId="{723CC3A9-F8E8-AA44-CF63-A7BC9EF0B28B}"/>
          </ac:spMkLst>
        </pc:spChg>
        <pc:spChg chg="del">
          <ac:chgData name="세창 장" userId="55a988cc11fcfbce" providerId="LiveId" clId="{A15CC60B-0658-4DF7-96A7-AE703EFC098F}" dt="2026-01-29T10:27:35.765" v="3676" actId="478"/>
          <ac:spMkLst>
            <pc:docMk/>
            <pc:sldMk cId="1500100638" sldId="346"/>
            <ac:spMk id="33" creationId="{7E43264E-6E98-129A-FB48-136688FC5CAB}"/>
          </ac:spMkLst>
        </pc:spChg>
        <pc:spChg chg="del">
          <ac:chgData name="세창 장" userId="55a988cc11fcfbce" providerId="LiveId" clId="{A15CC60B-0658-4DF7-96A7-AE703EFC098F}" dt="2026-01-29T10:27:35.765" v="3676" actId="478"/>
          <ac:spMkLst>
            <pc:docMk/>
            <pc:sldMk cId="1500100638" sldId="346"/>
            <ac:spMk id="34" creationId="{AF5A2518-6141-4CD3-7510-5EE3655361FA}"/>
          </ac:spMkLst>
        </pc:spChg>
        <pc:spChg chg="del">
          <ac:chgData name="세창 장" userId="55a988cc11fcfbce" providerId="LiveId" clId="{A15CC60B-0658-4DF7-96A7-AE703EFC098F}" dt="2026-01-29T10:27:35.765" v="3676" actId="478"/>
          <ac:spMkLst>
            <pc:docMk/>
            <pc:sldMk cId="1500100638" sldId="346"/>
            <ac:spMk id="40" creationId="{D66866B0-D770-00DF-EA8D-5C1A6C3E3B8D}"/>
          </ac:spMkLst>
        </pc:spChg>
        <pc:graphicFrameChg chg="mod">
          <ac:chgData name="세창 장" userId="55a988cc11fcfbce" providerId="LiveId" clId="{A15CC60B-0658-4DF7-96A7-AE703EFC098F}" dt="2026-01-29T10:27:52.819" v="3679" actId="1076"/>
          <ac:graphicFrameMkLst>
            <pc:docMk/>
            <pc:sldMk cId="1500100638" sldId="346"/>
            <ac:graphicFrameMk id="6" creationId="{3B60EE26-1A58-80F4-AF4F-B333DB461AC3}"/>
          </ac:graphicFrameMkLst>
        </pc:graphicFrameChg>
        <pc:graphicFrameChg chg="mod">
          <ac:chgData name="세창 장" userId="55a988cc11fcfbce" providerId="LiveId" clId="{A15CC60B-0658-4DF7-96A7-AE703EFC098F}" dt="2026-01-29T10:27:52.819" v="3679" actId="1076"/>
          <ac:graphicFrameMkLst>
            <pc:docMk/>
            <pc:sldMk cId="1500100638" sldId="346"/>
            <ac:graphicFrameMk id="7" creationId="{CDC07F14-9BF2-B409-865A-180F691DFB38}"/>
          </ac:graphicFrameMkLst>
        </pc:graphicFrameChg>
        <pc:graphicFrameChg chg="mod">
          <ac:chgData name="세창 장" userId="55a988cc11fcfbce" providerId="LiveId" clId="{A15CC60B-0658-4DF7-96A7-AE703EFC098F}" dt="2026-01-29T10:27:52.819" v="3679" actId="1076"/>
          <ac:graphicFrameMkLst>
            <pc:docMk/>
            <pc:sldMk cId="1500100638" sldId="346"/>
            <ac:graphicFrameMk id="9" creationId="{44B3CF29-A4FF-A7BF-A449-A2AFD10D8749}"/>
          </ac:graphicFrameMkLst>
        </pc:graphicFrameChg>
        <pc:graphicFrameChg chg="mod">
          <ac:chgData name="세창 장" userId="55a988cc11fcfbce" providerId="LiveId" clId="{A15CC60B-0658-4DF7-96A7-AE703EFC098F}" dt="2026-01-29T10:27:49.384" v="3678" actId="1076"/>
          <ac:graphicFrameMkLst>
            <pc:docMk/>
            <pc:sldMk cId="1500100638" sldId="346"/>
            <ac:graphicFrameMk id="10" creationId="{9D3A363D-6724-7705-38EE-C0684775E4A5}"/>
          </ac:graphicFrameMkLst>
        </pc:graphicFrameChg>
        <pc:graphicFrameChg chg="mod">
          <ac:chgData name="세창 장" userId="55a988cc11fcfbce" providerId="LiveId" clId="{A15CC60B-0658-4DF7-96A7-AE703EFC098F}" dt="2026-01-29T10:27:52.819" v="3679" actId="1076"/>
          <ac:graphicFrameMkLst>
            <pc:docMk/>
            <pc:sldMk cId="1500100638" sldId="346"/>
            <ac:graphicFrameMk id="12" creationId="{5AFBD11B-8BFC-ECE9-84F7-91EA0BD6190E}"/>
          </ac:graphicFrameMkLst>
        </pc:graphicFrameChg>
        <pc:graphicFrameChg chg="mod">
          <ac:chgData name="세창 장" userId="55a988cc11fcfbce" providerId="LiveId" clId="{A15CC60B-0658-4DF7-96A7-AE703EFC098F}" dt="2026-01-29T10:27:52.819" v="3679" actId="1076"/>
          <ac:graphicFrameMkLst>
            <pc:docMk/>
            <pc:sldMk cId="1500100638" sldId="346"/>
            <ac:graphicFrameMk id="13" creationId="{EBEE1789-237E-11B9-D81C-555B18BD4A23}"/>
          </ac:graphicFrameMkLst>
        </pc:graphicFrameChg>
      </pc:sldChg>
      <pc:sldChg chg="addSp delSp modSp add del mod delAnim modAnim">
        <pc:chgData name="세창 장" userId="55a988cc11fcfbce" providerId="LiveId" clId="{A15CC60B-0658-4DF7-96A7-AE703EFC098F}" dt="2026-01-30T07:01:14.788" v="6554" actId="47"/>
        <pc:sldMkLst>
          <pc:docMk/>
          <pc:sldMk cId="2245539366" sldId="346"/>
        </pc:sldMkLst>
        <pc:spChg chg="mod">
          <ac:chgData name="세창 장" userId="55a988cc11fcfbce" providerId="LiveId" clId="{A15CC60B-0658-4DF7-96A7-AE703EFC098F}" dt="2026-01-30T07:00:41.600" v="6539" actId="27636"/>
          <ac:spMkLst>
            <pc:docMk/>
            <pc:sldMk cId="2245539366" sldId="346"/>
            <ac:spMk id="3" creationId="{0C64B7C1-1CBD-E6FD-B609-CC3DBDCE7867}"/>
          </ac:spMkLst>
        </pc:spChg>
        <pc:spChg chg="add mod ord">
          <ac:chgData name="세창 장" userId="55a988cc11fcfbce" providerId="LiveId" clId="{A15CC60B-0658-4DF7-96A7-AE703EFC098F}" dt="2026-01-30T07:00:12.886" v="6530" actId="1076"/>
          <ac:spMkLst>
            <pc:docMk/>
            <pc:sldMk cId="2245539366" sldId="346"/>
            <ac:spMk id="11" creationId="{74325DA3-8DFA-0C34-CB26-7018B9D88FAA}"/>
          </ac:spMkLst>
        </pc:spChg>
        <pc:spChg chg="mod">
          <ac:chgData name="세창 장" userId="55a988cc11fcfbce" providerId="LiveId" clId="{A15CC60B-0658-4DF7-96A7-AE703EFC098F}" dt="2026-01-30T06:57:57.500" v="6185"/>
          <ac:spMkLst>
            <pc:docMk/>
            <pc:sldMk cId="2245539366" sldId="346"/>
            <ac:spMk id="15" creationId="{14034A61-B448-92FD-F6B9-284BAE6C1E4B}"/>
          </ac:spMkLst>
        </pc:spChg>
        <pc:spChg chg="mod">
          <ac:chgData name="세창 장" userId="55a988cc11fcfbce" providerId="LiveId" clId="{A15CC60B-0658-4DF7-96A7-AE703EFC098F}" dt="2026-01-30T06:57:57.500" v="6185"/>
          <ac:spMkLst>
            <pc:docMk/>
            <pc:sldMk cId="2245539366" sldId="346"/>
            <ac:spMk id="16" creationId="{AD322A77-2525-6516-E66E-FAA67C78E9F8}"/>
          </ac:spMkLst>
        </pc:spChg>
        <pc:spChg chg="add mod ord">
          <ac:chgData name="세창 장" userId="55a988cc11fcfbce" providerId="LiveId" clId="{A15CC60B-0658-4DF7-96A7-AE703EFC098F}" dt="2026-01-30T07:00:12.886" v="6530" actId="1076"/>
          <ac:spMkLst>
            <pc:docMk/>
            <pc:sldMk cId="2245539366" sldId="346"/>
            <ac:spMk id="17" creationId="{F1EA53FD-F96F-C767-3C90-353EED553932}"/>
          </ac:spMkLst>
        </pc:spChg>
        <pc:spChg chg="add mod ord">
          <ac:chgData name="세창 장" userId="55a988cc11fcfbce" providerId="LiveId" clId="{A15CC60B-0658-4DF7-96A7-AE703EFC098F}" dt="2026-01-30T07:00:12.886" v="6530" actId="1076"/>
          <ac:spMkLst>
            <pc:docMk/>
            <pc:sldMk cId="2245539366" sldId="346"/>
            <ac:spMk id="18" creationId="{4A2CFB28-0D67-5AB7-2801-8B7457B9624A}"/>
          </ac:spMkLst>
        </pc:spChg>
        <pc:spChg chg="add mod ord">
          <ac:chgData name="세창 장" userId="55a988cc11fcfbce" providerId="LiveId" clId="{A15CC60B-0658-4DF7-96A7-AE703EFC098F}" dt="2026-01-30T07:00:12.886" v="6530" actId="1076"/>
          <ac:spMkLst>
            <pc:docMk/>
            <pc:sldMk cId="2245539366" sldId="346"/>
            <ac:spMk id="21" creationId="{B9239E1F-F200-BD03-2B25-E4CAFF883F72}"/>
          </ac:spMkLst>
        </pc:spChg>
        <pc:spChg chg="add del mod ord">
          <ac:chgData name="세창 장" userId="55a988cc11fcfbce" providerId="LiveId" clId="{A15CC60B-0658-4DF7-96A7-AE703EFC098F}" dt="2026-01-30T06:59:37.438" v="6519" actId="14100"/>
          <ac:spMkLst>
            <pc:docMk/>
            <pc:sldMk cId="2245539366" sldId="346"/>
            <ac:spMk id="22" creationId="{E82CBDFD-A734-8106-7D69-C9E27D172BA1}"/>
          </ac:spMkLst>
        </pc:spChg>
        <pc:grpChg chg="mod">
          <ac:chgData name="세창 장" userId="55a988cc11fcfbce" providerId="LiveId" clId="{A15CC60B-0658-4DF7-96A7-AE703EFC098F}" dt="2026-01-30T07:00:36.216" v="6536" actId="14100"/>
          <ac:grpSpMkLst>
            <pc:docMk/>
            <pc:sldMk cId="2245539366" sldId="346"/>
            <ac:grpSpMk id="7" creationId="{E77C1968-5C1D-8CC7-876F-17EDCB8AA22A}"/>
          </ac:grpSpMkLst>
        </pc:grpChg>
        <pc:grpChg chg="add del mod ord">
          <ac:chgData name="세창 장" userId="55a988cc11fcfbce" providerId="LiveId" clId="{A15CC60B-0658-4DF7-96A7-AE703EFC098F}" dt="2026-01-30T07:00:26.140" v="6531" actId="478"/>
          <ac:grpSpMkLst>
            <pc:docMk/>
            <pc:sldMk cId="2245539366" sldId="346"/>
            <ac:grpSpMk id="14" creationId="{79FE6602-4D4D-D245-246E-97327B691679}"/>
          </ac:grpSpMkLst>
        </pc:grpChg>
        <pc:picChg chg="add del mod">
          <ac:chgData name="세창 장" userId="55a988cc11fcfbce" providerId="LiveId" clId="{A15CC60B-0658-4DF7-96A7-AE703EFC098F}" dt="2026-01-30T06:06:35.371" v="5381" actId="478"/>
          <ac:picMkLst>
            <pc:docMk/>
            <pc:sldMk cId="2245539366" sldId="346"/>
            <ac:picMk id="6" creationId="{5CD9016F-08A5-2AD3-F05A-C5D51801789F}"/>
          </ac:picMkLst>
        </pc:picChg>
        <pc:picChg chg="add mod">
          <ac:chgData name="세창 장" userId="55a988cc11fcfbce" providerId="LiveId" clId="{A15CC60B-0658-4DF7-96A7-AE703EFC098F}" dt="2026-01-30T06:06:42.662" v="5384" actId="1076"/>
          <ac:picMkLst>
            <pc:docMk/>
            <pc:sldMk cId="2245539366" sldId="346"/>
            <ac:picMk id="8" creationId="{4849FDCD-B195-8209-A778-A018AF8A0273}"/>
          </ac:picMkLst>
        </pc:picChg>
        <pc:picChg chg="add mod">
          <ac:chgData name="세창 장" userId="55a988cc11fcfbce" providerId="LiveId" clId="{A15CC60B-0658-4DF7-96A7-AE703EFC098F}" dt="2026-01-30T06:08:09.472" v="5401" actId="1038"/>
          <ac:picMkLst>
            <pc:docMk/>
            <pc:sldMk cId="2245539366" sldId="346"/>
            <ac:picMk id="10" creationId="{D2649C9F-4910-821C-A5D8-1C0D082F5DD7}"/>
          </ac:picMkLst>
        </pc:picChg>
        <pc:cxnChg chg="add mod ord">
          <ac:chgData name="세창 장" userId="55a988cc11fcfbce" providerId="LiveId" clId="{A15CC60B-0658-4DF7-96A7-AE703EFC098F}" dt="2026-01-30T07:00:12.886" v="6530" actId="1076"/>
          <ac:cxnSpMkLst>
            <pc:docMk/>
            <pc:sldMk cId="2245539366" sldId="346"/>
            <ac:cxnSpMk id="12" creationId="{830F0313-B911-D3D1-687E-2D9F66DF9E48}"/>
          </ac:cxnSpMkLst>
        </pc:cxnChg>
        <pc:cxnChg chg="add del mod ord">
          <ac:chgData name="세창 장" userId="55a988cc11fcfbce" providerId="LiveId" clId="{A15CC60B-0658-4DF7-96A7-AE703EFC098F}" dt="2026-01-30T07:00:29.199" v="6532" actId="478"/>
          <ac:cxnSpMkLst>
            <pc:docMk/>
            <pc:sldMk cId="2245539366" sldId="346"/>
            <ac:cxnSpMk id="13" creationId="{94B1B8D1-A75A-FD35-45CF-AC15D91B6976}"/>
          </ac:cxnSpMkLst>
        </pc:cxnChg>
      </pc:sldChg>
      <pc:sldChg chg="addSp delSp modSp add del mod addAnim delAnim modAnim">
        <pc:chgData name="세창 장" userId="55a988cc11fcfbce" providerId="LiveId" clId="{A15CC60B-0658-4DF7-96A7-AE703EFC098F}" dt="2026-01-30T06:57:02.870" v="6168" actId="47"/>
        <pc:sldMkLst>
          <pc:docMk/>
          <pc:sldMk cId="2214035957" sldId="347"/>
        </pc:sldMkLst>
        <pc:spChg chg="add del mod">
          <ac:chgData name="세창 장" userId="55a988cc11fcfbce" providerId="LiveId" clId="{A15CC60B-0658-4DF7-96A7-AE703EFC098F}" dt="2026-01-30T06:27:31.688" v="5524" actId="478"/>
          <ac:spMkLst>
            <pc:docMk/>
            <pc:sldMk cId="2214035957" sldId="347"/>
            <ac:spMk id="6" creationId="{0E1497EC-FF12-9CE0-0234-1F01EE8CFCF5}"/>
          </ac:spMkLst>
        </pc:spChg>
        <pc:spChg chg="add del mod">
          <ac:chgData name="세창 장" userId="55a988cc11fcfbce" providerId="LiveId" clId="{A15CC60B-0658-4DF7-96A7-AE703EFC098F}" dt="2026-01-30T06:27:35.690" v="5526" actId="478"/>
          <ac:spMkLst>
            <pc:docMk/>
            <pc:sldMk cId="2214035957" sldId="347"/>
            <ac:spMk id="8" creationId="{AED251FD-5096-C009-C726-4CEE8C168C19}"/>
          </ac:spMkLst>
        </pc:spChg>
        <pc:spChg chg="add del mod">
          <ac:chgData name="세창 장" userId="55a988cc11fcfbce" providerId="LiveId" clId="{A15CC60B-0658-4DF7-96A7-AE703EFC098F}" dt="2026-01-30T06:22:36.634" v="5423" actId="478"/>
          <ac:spMkLst>
            <pc:docMk/>
            <pc:sldMk cId="2214035957" sldId="347"/>
            <ac:spMk id="9" creationId="{DB327F4C-4EA4-4300-7C6D-BEEF05CAF879}"/>
          </ac:spMkLst>
        </pc:spChg>
        <pc:spChg chg="add del mod">
          <ac:chgData name="세창 장" userId="55a988cc11fcfbce" providerId="LiveId" clId="{A15CC60B-0658-4DF7-96A7-AE703EFC098F}" dt="2026-01-30T06:22:27.588" v="5416" actId="478"/>
          <ac:spMkLst>
            <pc:docMk/>
            <pc:sldMk cId="2214035957" sldId="347"/>
            <ac:spMk id="12" creationId="{8B452DED-77CB-48A1-F421-7760C129D90E}"/>
          </ac:spMkLst>
        </pc:spChg>
        <pc:spChg chg="add del mod">
          <ac:chgData name="세창 장" userId="55a988cc11fcfbce" providerId="LiveId" clId="{A15CC60B-0658-4DF7-96A7-AE703EFC098F}" dt="2026-01-30T06:22:29.552" v="5417" actId="478"/>
          <ac:spMkLst>
            <pc:docMk/>
            <pc:sldMk cId="2214035957" sldId="347"/>
            <ac:spMk id="14" creationId="{9C635B6B-8477-DCE2-6BBA-52F81F2FC4AF}"/>
          </ac:spMkLst>
        </pc:spChg>
        <pc:spChg chg="del">
          <ac:chgData name="세창 장" userId="55a988cc11fcfbce" providerId="LiveId" clId="{A15CC60B-0658-4DF7-96A7-AE703EFC098F}" dt="2026-01-30T06:22:31.644" v="5418" actId="478"/>
          <ac:spMkLst>
            <pc:docMk/>
            <pc:sldMk cId="2214035957" sldId="347"/>
            <ac:spMk id="16" creationId="{E5E5FC03-BDB3-32CD-4152-B6025ED81048}"/>
          </ac:spMkLst>
        </pc:spChg>
        <pc:spChg chg="add del mod">
          <ac:chgData name="세창 장" userId="55a988cc11fcfbce" providerId="LiveId" clId="{A15CC60B-0658-4DF7-96A7-AE703EFC098F}" dt="2026-01-30T06:27:31.688" v="5524" actId="478"/>
          <ac:spMkLst>
            <pc:docMk/>
            <pc:sldMk cId="2214035957" sldId="347"/>
            <ac:spMk id="24" creationId="{D2B31FF2-35A4-B8C7-D859-52AD7B6242E5}"/>
          </ac:spMkLst>
        </pc:spChg>
        <pc:spChg chg="del mod">
          <ac:chgData name="세창 장" userId="55a988cc11fcfbce" providerId="LiveId" clId="{A15CC60B-0658-4DF7-96A7-AE703EFC098F}" dt="2026-01-30T06:22:54.206" v="5430" actId="478"/>
          <ac:spMkLst>
            <pc:docMk/>
            <pc:sldMk cId="2214035957" sldId="347"/>
            <ac:spMk id="25" creationId="{D0E64059-4638-83E5-4922-B2E6E6BB26E5}"/>
          </ac:spMkLst>
        </pc:spChg>
        <pc:spChg chg="mod">
          <ac:chgData name="세창 장" userId="55a988cc11fcfbce" providerId="LiveId" clId="{A15CC60B-0658-4DF7-96A7-AE703EFC098F}" dt="2026-01-30T06:22:08.252" v="5409"/>
          <ac:spMkLst>
            <pc:docMk/>
            <pc:sldMk cId="2214035957" sldId="347"/>
            <ac:spMk id="27" creationId="{EF2A0AF1-9582-37A7-0A53-95093029F0F1}"/>
          </ac:spMkLst>
        </pc:spChg>
        <pc:spChg chg="mod">
          <ac:chgData name="세창 장" userId="55a988cc11fcfbce" providerId="LiveId" clId="{A15CC60B-0658-4DF7-96A7-AE703EFC098F}" dt="2026-01-30T06:22:08.252" v="5409"/>
          <ac:spMkLst>
            <pc:docMk/>
            <pc:sldMk cId="2214035957" sldId="347"/>
            <ac:spMk id="28" creationId="{4A27B4AA-B033-4367-47D9-EF309952EB36}"/>
          </ac:spMkLst>
        </pc:spChg>
        <pc:spChg chg="add del mod">
          <ac:chgData name="세창 장" userId="55a988cc11fcfbce" providerId="LiveId" clId="{A15CC60B-0658-4DF7-96A7-AE703EFC098F}" dt="2026-01-30T06:22:25.745" v="5415" actId="478"/>
          <ac:spMkLst>
            <pc:docMk/>
            <pc:sldMk cId="2214035957" sldId="347"/>
            <ac:spMk id="29" creationId="{18CC9779-F5F3-5F4F-4DB2-7E1219730EE4}"/>
          </ac:spMkLst>
        </pc:spChg>
        <pc:spChg chg="add del mod">
          <ac:chgData name="세창 장" userId="55a988cc11fcfbce" providerId="LiveId" clId="{A15CC60B-0658-4DF7-96A7-AE703EFC098F}" dt="2026-01-30T06:27:35.690" v="5526" actId="478"/>
          <ac:spMkLst>
            <pc:docMk/>
            <pc:sldMk cId="2214035957" sldId="347"/>
            <ac:spMk id="31" creationId="{EE8E0A74-E91B-1A6B-FEB0-571C539F69EF}"/>
          </ac:spMkLst>
        </pc:spChg>
        <pc:spChg chg="add del mod">
          <ac:chgData name="세창 장" userId="55a988cc11fcfbce" providerId="LiveId" clId="{A15CC60B-0658-4DF7-96A7-AE703EFC098F}" dt="2026-01-30T06:27:33.866" v="5525" actId="478"/>
          <ac:spMkLst>
            <pc:docMk/>
            <pc:sldMk cId="2214035957" sldId="347"/>
            <ac:spMk id="33" creationId="{4FA76951-CE75-77C4-8133-D19CBC08A3BC}"/>
          </ac:spMkLst>
        </pc:spChg>
        <pc:spChg chg="add del mod">
          <ac:chgData name="세창 장" userId="55a988cc11fcfbce" providerId="LiveId" clId="{A15CC60B-0658-4DF7-96A7-AE703EFC098F}" dt="2026-01-30T06:27:33.866" v="5525" actId="478"/>
          <ac:spMkLst>
            <pc:docMk/>
            <pc:sldMk cId="2214035957" sldId="347"/>
            <ac:spMk id="34" creationId="{E1D3E077-C50F-F842-2CF9-BE4EB6AF31D1}"/>
          </ac:spMkLst>
        </pc:spChg>
        <pc:spChg chg="del mod">
          <ac:chgData name="세창 장" userId="55a988cc11fcfbce" providerId="LiveId" clId="{A15CC60B-0658-4DF7-96A7-AE703EFC098F}" dt="2026-01-30T06:56:36.689" v="6151" actId="478"/>
          <ac:spMkLst>
            <pc:docMk/>
            <pc:sldMk cId="2214035957" sldId="347"/>
            <ac:spMk id="37" creationId="{6E88A97B-279C-9761-488F-F5F93D9C4B86}"/>
          </ac:spMkLst>
        </pc:spChg>
        <pc:spChg chg="add mod">
          <ac:chgData name="세창 장" userId="55a988cc11fcfbce" providerId="LiveId" clId="{A15CC60B-0658-4DF7-96A7-AE703EFC098F}" dt="2026-01-30T06:56:52.747" v="6165" actId="1076"/>
          <ac:spMkLst>
            <pc:docMk/>
            <pc:sldMk cId="2214035957" sldId="347"/>
            <ac:spMk id="38" creationId="{4FAB0515-D0BB-FB69-2935-3C3F85B2EAB5}"/>
          </ac:spMkLst>
        </pc:spChg>
        <pc:spChg chg="add del mod">
          <ac:chgData name="세창 장" userId="55a988cc11fcfbce" providerId="LiveId" clId="{A15CC60B-0658-4DF7-96A7-AE703EFC098F}" dt="2026-01-30T06:56:41.164" v="6159" actId="478"/>
          <ac:spMkLst>
            <pc:docMk/>
            <pc:sldMk cId="2214035957" sldId="347"/>
            <ac:spMk id="39" creationId="{3D6EAF5E-1FBD-AF54-7CF5-0BBEAFE92F67}"/>
          </ac:spMkLst>
        </pc:spChg>
        <pc:spChg chg="add del mod">
          <ac:chgData name="세창 장" userId="55a988cc11fcfbce" providerId="LiveId" clId="{A15CC60B-0658-4DF7-96A7-AE703EFC098F}" dt="2026-01-30T06:56:40.186" v="6157" actId="478"/>
          <ac:spMkLst>
            <pc:docMk/>
            <pc:sldMk cId="2214035957" sldId="347"/>
            <ac:spMk id="45" creationId="{209559BB-7E00-FB43-0225-D424FBAF2E56}"/>
          </ac:spMkLst>
        </pc:spChg>
        <pc:spChg chg="add del mod">
          <ac:chgData name="세창 장" userId="55a988cc11fcfbce" providerId="LiveId" clId="{A15CC60B-0658-4DF7-96A7-AE703EFC098F}" dt="2026-01-30T06:56:39.684" v="6156" actId="478"/>
          <ac:spMkLst>
            <pc:docMk/>
            <pc:sldMk cId="2214035957" sldId="347"/>
            <ac:spMk id="51" creationId="{668C5E96-8D04-CD4F-917C-AD6A6DA0BC3F}"/>
          </ac:spMkLst>
        </pc:spChg>
        <pc:spChg chg="add del mod">
          <ac:chgData name="세창 장" userId="55a988cc11fcfbce" providerId="LiveId" clId="{A15CC60B-0658-4DF7-96A7-AE703EFC098F}" dt="2026-01-30T06:56:37.105" v="6152" actId="478"/>
          <ac:spMkLst>
            <pc:docMk/>
            <pc:sldMk cId="2214035957" sldId="347"/>
            <ac:spMk id="53" creationId="{B4D7EDB1-1824-9112-58DB-BF196B194242}"/>
          </ac:spMkLst>
        </pc:spChg>
        <pc:spChg chg="add mod">
          <ac:chgData name="세창 장" userId="55a988cc11fcfbce" providerId="LiveId" clId="{A15CC60B-0658-4DF7-96A7-AE703EFC098F}" dt="2026-01-30T06:56:32.911" v="6149" actId="1076"/>
          <ac:spMkLst>
            <pc:docMk/>
            <pc:sldMk cId="2214035957" sldId="347"/>
            <ac:spMk id="59" creationId="{C5862798-0BCD-3CE5-99E8-2A9767467ECE}"/>
          </ac:spMkLst>
        </pc:spChg>
        <pc:spChg chg="mod">
          <ac:chgData name="세창 장" userId="55a988cc11fcfbce" providerId="LiveId" clId="{A15CC60B-0658-4DF7-96A7-AE703EFC098F}" dt="2026-01-30T06:56:32.911" v="6149" actId="1076"/>
          <ac:spMkLst>
            <pc:docMk/>
            <pc:sldMk cId="2214035957" sldId="347"/>
            <ac:spMk id="70" creationId="{B5AAE778-4369-94F2-F611-3E2D741D0B8C}"/>
          </ac:spMkLst>
        </pc:spChg>
        <pc:spChg chg="del mod">
          <ac:chgData name="세창 장" userId="55a988cc11fcfbce" providerId="LiveId" clId="{A15CC60B-0658-4DF7-96A7-AE703EFC098F}" dt="2026-01-30T06:56:56.425" v="6166" actId="478"/>
          <ac:spMkLst>
            <pc:docMk/>
            <pc:sldMk cId="2214035957" sldId="347"/>
            <ac:spMk id="88" creationId="{16732F5B-70DF-FEE1-7577-829572DCCEB7}"/>
          </ac:spMkLst>
        </pc:spChg>
        <pc:spChg chg="add del mod">
          <ac:chgData name="세창 장" userId="55a988cc11fcfbce" providerId="LiveId" clId="{A15CC60B-0658-4DF7-96A7-AE703EFC098F}" dt="2026-01-30T06:56:42.191" v="6161" actId="478"/>
          <ac:spMkLst>
            <pc:docMk/>
            <pc:sldMk cId="2214035957" sldId="347"/>
            <ac:spMk id="89" creationId="{B24B9C96-59BD-2620-6835-2344313B25CB}"/>
          </ac:spMkLst>
        </pc:spChg>
        <pc:spChg chg="mod">
          <ac:chgData name="세창 장" userId="55a988cc11fcfbce" providerId="LiveId" clId="{A15CC60B-0658-4DF7-96A7-AE703EFC098F}" dt="2026-01-30T06:56:30.857" v="6148"/>
          <ac:spMkLst>
            <pc:docMk/>
            <pc:sldMk cId="2214035957" sldId="347"/>
            <ac:spMk id="99" creationId="{E687F4DA-88BF-E5F6-31C8-F964EBC160A6}"/>
          </ac:spMkLst>
        </pc:spChg>
        <pc:spChg chg="add mod">
          <ac:chgData name="세창 장" userId="55a988cc11fcfbce" providerId="LiveId" clId="{A15CC60B-0658-4DF7-96A7-AE703EFC098F}" dt="2026-01-30T06:56:52.747" v="6165" actId="1076"/>
          <ac:spMkLst>
            <pc:docMk/>
            <pc:sldMk cId="2214035957" sldId="347"/>
            <ac:spMk id="100" creationId="{A75D9A2D-8114-A180-6F80-50B7B33D4D60}"/>
          </ac:spMkLst>
        </pc:spChg>
        <pc:spChg chg="add mod">
          <ac:chgData name="세창 장" userId="55a988cc11fcfbce" providerId="LiveId" clId="{A15CC60B-0658-4DF7-96A7-AE703EFC098F}" dt="2026-01-30T06:56:52.747" v="6165" actId="1076"/>
          <ac:spMkLst>
            <pc:docMk/>
            <pc:sldMk cId="2214035957" sldId="347"/>
            <ac:spMk id="102" creationId="{1383161E-8E08-CC7B-6756-0C6D8903F9EB}"/>
          </ac:spMkLst>
        </pc:spChg>
        <pc:spChg chg="add mod">
          <ac:chgData name="세창 장" userId="55a988cc11fcfbce" providerId="LiveId" clId="{A15CC60B-0658-4DF7-96A7-AE703EFC098F}" dt="2026-01-30T06:56:52.747" v="6165" actId="1076"/>
          <ac:spMkLst>
            <pc:docMk/>
            <pc:sldMk cId="2214035957" sldId="347"/>
            <ac:spMk id="103" creationId="{88D1598D-C35B-B40E-8107-06160922C170}"/>
          </ac:spMkLst>
        </pc:spChg>
        <pc:grpChg chg="del">
          <ac:chgData name="세창 장" userId="55a988cc11fcfbce" providerId="LiveId" clId="{A15CC60B-0658-4DF7-96A7-AE703EFC098F}" dt="2026-01-30T06:22:49.207" v="5428" actId="478"/>
          <ac:grpSpMkLst>
            <pc:docMk/>
            <pc:sldMk cId="2214035957" sldId="347"/>
            <ac:grpSpMk id="26" creationId="{8D6598AE-BC35-8E0D-8F70-7AB4016E0F01}"/>
          </ac:grpSpMkLst>
        </pc:grpChg>
        <pc:grpChg chg="mod">
          <ac:chgData name="세창 장" userId="55a988cc11fcfbce" providerId="LiveId" clId="{A15CC60B-0658-4DF7-96A7-AE703EFC098F}" dt="2026-01-30T06:56:52.747" v="6165" actId="1076"/>
          <ac:grpSpMkLst>
            <pc:docMk/>
            <pc:sldMk cId="2214035957" sldId="347"/>
            <ac:grpSpMk id="60" creationId="{B2AC10A7-5DAA-EBEA-94AC-CCAEE10974F3}"/>
          </ac:grpSpMkLst>
        </pc:grpChg>
        <pc:grpChg chg="del">
          <ac:chgData name="세창 장" userId="55a988cc11fcfbce" providerId="LiveId" clId="{A15CC60B-0658-4DF7-96A7-AE703EFC098F}" dt="2026-01-30T06:56:36.387" v="6150" actId="478"/>
          <ac:grpSpMkLst>
            <pc:docMk/>
            <pc:sldMk cId="2214035957" sldId="347"/>
            <ac:grpSpMk id="96" creationId="{51F47979-6438-4438-D3B9-393C029A5369}"/>
          </ac:grpSpMkLst>
        </pc:grpChg>
        <pc:cxnChg chg="del mod">
          <ac:chgData name="세창 장" userId="55a988cc11fcfbce" providerId="LiveId" clId="{A15CC60B-0658-4DF7-96A7-AE703EFC098F}" dt="2026-01-30T06:23:11.461" v="5436" actId="478"/>
          <ac:cxnSpMkLst>
            <pc:docMk/>
            <pc:sldMk cId="2214035957" sldId="347"/>
            <ac:cxnSpMk id="11" creationId="{EB64D27F-EDD7-17B4-B6FD-6875A7455EE7}"/>
          </ac:cxnSpMkLst>
        </pc:cxnChg>
        <pc:cxnChg chg="del mod">
          <ac:chgData name="세창 장" userId="55a988cc11fcfbce" providerId="LiveId" clId="{A15CC60B-0658-4DF7-96A7-AE703EFC098F}" dt="2026-01-30T06:22:35.286" v="5422" actId="478"/>
          <ac:cxnSpMkLst>
            <pc:docMk/>
            <pc:sldMk cId="2214035957" sldId="347"/>
            <ac:cxnSpMk id="13" creationId="{75678955-5FCC-32BA-F8A9-35FF87C6A5B3}"/>
          </ac:cxnSpMkLst>
        </pc:cxnChg>
        <pc:cxnChg chg="del mod">
          <ac:chgData name="세창 장" userId="55a988cc11fcfbce" providerId="LiveId" clId="{A15CC60B-0658-4DF7-96A7-AE703EFC098F}" dt="2026-01-30T06:22:34.827" v="5421" actId="478"/>
          <ac:cxnSpMkLst>
            <pc:docMk/>
            <pc:sldMk cId="2214035957" sldId="347"/>
            <ac:cxnSpMk id="15" creationId="{E6AB8E89-DC0E-5003-E67C-49CD05545D2B}"/>
          </ac:cxnSpMkLst>
        </pc:cxnChg>
        <pc:cxnChg chg="del mod">
          <ac:chgData name="세창 장" userId="55a988cc11fcfbce" providerId="LiveId" clId="{A15CC60B-0658-4DF7-96A7-AE703EFC098F}" dt="2026-01-30T06:22:38.879" v="5424" actId="478"/>
          <ac:cxnSpMkLst>
            <pc:docMk/>
            <pc:sldMk cId="2214035957" sldId="347"/>
            <ac:cxnSpMk id="17" creationId="{51437F62-0A5D-0C3D-5F5E-45D09EF7DABE}"/>
          </ac:cxnSpMkLst>
        </pc:cxnChg>
        <pc:cxnChg chg="del mod">
          <ac:chgData name="세창 장" userId="55a988cc11fcfbce" providerId="LiveId" clId="{A15CC60B-0658-4DF7-96A7-AE703EFC098F}" dt="2026-01-30T06:22:33.384" v="5419" actId="478"/>
          <ac:cxnSpMkLst>
            <pc:docMk/>
            <pc:sldMk cId="2214035957" sldId="347"/>
            <ac:cxnSpMk id="18" creationId="{56437ADC-CC40-A6A9-3E78-6361EF498D55}"/>
          </ac:cxnSpMkLst>
        </pc:cxnChg>
        <pc:cxnChg chg="del mod">
          <ac:chgData name="세창 장" userId="55a988cc11fcfbce" providerId="LiveId" clId="{A15CC60B-0658-4DF7-96A7-AE703EFC098F}" dt="2026-01-30T06:22:33.768" v="5420" actId="478"/>
          <ac:cxnSpMkLst>
            <pc:docMk/>
            <pc:sldMk cId="2214035957" sldId="347"/>
            <ac:cxnSpMk id="21" creationId="{1215329A-E680-2F60-6B77-7D0C24F159FC}"/>
          </ac:cxnSpMkLst>
        </pc:cxnChg>
        <pc:cxnChg chg="add del mod">
          <ac:chgData name="세창 장" userId="55a988cc11fcfbce" providerId="LiveId" clId="{A15CC60B-0658-4DF7-96A7-AE703EFC098F}" dt="2026-01-30T06:56:52.747" v="6165" actId="1076"/>
          <ac:cxnSpMkLst>
            <pc:docMk/>
            <pc:sldMk cId="2214035957" sldId="347"/>
            <ac:cxnSpMk id="22" creationId="{E4ACFF56-75D1-CB54-42B4-7A890E56E0C8}"/>
          </ac:cxnSpMkLst>
        </pc:cxnChg>
        <pc:cxnChg chg="del mod">
          <ac:chgData name="세창 장" userId="55a988cc11fcfbce" providerId="LiveId" clId="{A15CC60B-0658-4DF7-96A7-AE703EFC098F}" dt="2026-01-30T06:22:51.635" v="5429" actId="478"/>
          <ac:cxnSpMkLst>
            <pc:docMk/>
            <pc:sldMk cId="2214035957" sldId="347"/>
            <ac:cxnSpMk id="23" creationId="{5886C2BF-D980-C733-D2D3-18A0A3CB661E}"/>
          </ac:cxnSpMkLst>
        </pc:cxnChg>
        <pc:cxnChg chg="del mod">
          <ac:chgData name="세창 장" userId="55a988cc11fcfbce" providerId="LiveId" clId="{A15CC60B-0658-4DF7-96A7-AE703EFC098F}" dt="2026-01-30T06:23:10.768" v="5435" actId="478"/>
          <ac:cxnSpMkLst>
            <pc:docMk/>
            <pc:sldMk cId="2214035957" sldId="347"/>
            <ac:cxnSpMk id="32" creationId="{A2DF1D2B-8A20-55C5-DF47-250D046788AF}"/>
          </ac:cxnSpMkLst>
        </pc:cxnChg>
        <pc:cxnChg chg="del mod">
          <ac:chgData name="세창 장" userId="55a988cc11fcfbce" providerId="LiveId" clId="{A15CC60B-0658-4DF7-96A7-AE703EFC098F}" dt="2026-01-30T06:56:43.086" v="6162" actId="478"/>
          <ac:cxnSpMkLst>
            <pc:docMk/>
            <pc:sldMk cId="2214035957" sldId="347"/>
            <ac:cxnSpMk id="40" creationId="{C842B394-D983-F48E-CAA5-6D2E844D02C6}"/>
          </ac:cxnSpMkLst>
        </pc:cxnChg>
        <pc:cxnChg chg="del mod">
          <ac:chgData name="세창 장" userId="55a988cc11fcfbce" providerId="LiveId" clId="{A15CC60B-0658-4DF7-96A7-AE703EFC098F}" dt="2026-01-30T06:56:41.676" v="6160" actId="478"/>
          <ac:cxnSpMkLst>
            <pc:docMk/>
            <pc:sldMk cId="2214035957" sldId="347"/>
            <ac:cxnSpMk id="50" creationId="{FBDB17D6-F7AF-8D18-4F38-EB31278E2670}"/>
          </ac:cxnSpMkLst>
        </pc:cxnChg>
        <pc:cxnChg chg="del mod">
          <ac:chgData name="세창 장" userId="55a988cc11fcfbce" providerId="LiveId" clId="{A15CC60B-0658-4DF7-96A7-AE703EFC098F}" dt="2026-01-30T06:56:40.708" v="6158" actId="478"/>
          <ac:cxnSpMkLst>
            <pc:docMk/>
            <pc:sldMk cId="2214035957" sldId="347"/>
            <ac:cxnSpMk id="52" creationId="{F96F68DE-365A-FA6F-1CBF-6ADCDB80BEB3}"/>
          </ac:cxnSpMkLst>
        </pc:cxnChg>
        <pc:cxnChg chg="del mod">
          <ac:chgData name="세창 장" userId="55a988cc11fcfbce" providerId="LiveId" clId="{A15CC60B-0658-4DF7-96A7-AE703EFC098F}" dt="2026-01-30T06:56:38.205" v="6153" actId="478"/>
          <ac:cxnSpMkLst>
            <pc:docMk/>
            <pc:sldMk cId="2214035957" sldId="347"/>
            <ac:cxnSpMk id="54" creationId="{D9B07077-9C34-F3B3-4413-306AEC8B5921}"/>
          </ac:cxnSpMkLst>
        </pc:cxnChg>
        <pc:cxnChg chg="del mod">
          <ac:chgData name="세창 장" userId="55a988cc11fcfbce" providerId="LiveId" clId="{A15CC60B-0658-4DF7-96A7-AE703EFC098F}" dt="2026-01-30T06:56:39.178" v="6155" actId="478"/>
          <ac:cxnSpMkLst>
            <pc:docMk/>
            <pc:sldMk cId="2214035957" sldId="347"/>
            <ac:cxnSpMk id="55" creationId="{DED49BEA-99C7-C653-DB23-E7003D4C24A8}"/>
          </ac:cxnSpMkLst>
        </pc:cxnChg>
        <pc:cxnChg chg="del mod">
          <ac:chgData name="세창 장" userId="55a988cc11fcfbce" providerId="LiveId" clId="{A15CC60B-0658-4DF7-96A7-AE703EFC098F}" dt="2026-01-30T06:56:38.880" v="6154" actId="478"/>
          <ac:cxnSpMkLst>
            <pc:docMk/>
            <pc:sldMk cId="2214035957" sldId="347"/>
            <ac:cxnSpMk id="56" creationId="{A844927D-E786-1464-8F55-4912D35EEE45}"/>
          </ac:cxnSpMkLst>
        </pc:cxnChg>
        <pc:cxnChg chg="mod">
          <ac:chgData name="세창 장" userId="55a988cc11fcfbce" providerId="LiveId" clId="{A15CC60B-0658-4DF7-96A7-AE703EFC098F}" dt="2026-01-30T06:56:52.747" v="6165" actId="1076"/>
          <ac:cxnSpMkLst>
            <pc:docMk/>
            <pc:sldMk cId="2214035957" sldId="347"/>
            <ac:cxnSpMk id="57" creationId="{35953FA9-3ABA-E616-CA6B-18431D2CC20C}"/>
          </ac:cxnSpMkLst>
        </pc:cxnChg>
        <pc:cxnChg chg="mod">
          <ac:chgData name="세창 장" userId="55a988cc11fcfbce" providerId="LiveId" clId="{A15CC60B-0658-4DF7-96A7-AE703EFC098F}" dt="2026-01-30T06:56:52.747" v="6165" actId="1076"/>
          <ac:cxnSpMkLst>
            <pc:docMk/>
            <pc:sldMk cId="2214035957" sldId="347"/>
            <ac:cxnSpMk id="58" creationId="{E5C9BD7D-6FA2-4712-0B5D-C4E5D233338E}"/>
          </ac:cxnSpMkLst>
        </pc:cxnChg>
        <pc:cxnChg chg="add del mod">
          <ac:chgData name="세창 장" userId="55a988cc11fcfbce" providerId="LiveId" clId="{A15CC60B-0658-4DF7-96A7-AE703EFC098F}" dt="2026-01-30T06:56:56.425" v="6166" actId="478"/>
          <ac:cxnSpMkLst>
            <pc:docMk/>
            <pc:sldMk cId="2214035957" sldId="347"/>
            <ac:cxnSpMk id="90" creationId="{D7E39293-402F-2E68-6245-FF7A14DFCEE9}"/>
          </ac:cxnSpMkLst>
        </pc:cxnChg>
        <pc:cxnChg chg="mod">
          <ac:chgData name="세창 장" userId="55a988cc11fcfbce" providerId="LiveId" clId="{A15CC60B-0658-4DF7-96A7-AE703EFC098F}" dt="2026-01-30T06:56:56.425" v="6166" actId="478"/>
          <ac:cxnSpMkLst>
            <pc:docMk/>
            <pc:sldMk cId="2214035957" sldId="347"/>
            <ac:cxnSpMk id="91" creationId="{3E71BD30-B11F-55B5-E617-244F353BDE6E}"/>
          </ac:cxnSpMkLst>
        </pc:cxnChg>
        <pc:cxnChg chg="mod">
          <ac:chgData name="세창 장" userId="55a988cc11fcfbce" providerId="LiveId" clId="{A15CC60B-0658-4DF7-96A7-AE703EFC098F}" dt="2026-01-30T06:56:42.191" v="6161" actId="478"/>
          <ac:cxnSpMkLst>
            <pc:docMk/>
            <pc:sldMk cId="2214035957" sldId="347"/>
            <ac:cxnSpMk id="93" creationId="{B1C08AEF-E97C-5762-999B-78A8F52A2B3E}"/>
          </ac:cxnSpMkLst>
        </pc:cxnChg>
        <pc:cxnChg chg="add del mod">
          <ac:chgData name="세창 장" userId="55a988cc11fcfbce" providerId="LiveId" clId="{A15CC60B-0658-4DF7-96A7-AE703EFC098F}" dt="2026-01-30T06:56:49.085" v="6164" actId="478"/>
          <ac:cxnSpMkLst>
            <pc:docMk/>
            <pc:sldMk cId="2214035957" sldId="347"/>
            <ac:cxnSpMk id="101" creationId="{F1DD21BB-8B62-6BB2-7F24-4C1F9DB11ED0}"/>
          </ac:cxnSpMkLst>
        </pc:cxnChg>
      </pc:sldChg>
      <pc:sldChg chg="new del">
        <pc:chgData name="세창 장" userId="55a988cc11fcfbce" providerId="LiveId" clId="{A15CC60B-0658-4DF7-96A7-AE703EFC098F}" dt="2026-01-30T06:24:18.191" v="5490" actId="47"/>
        <pc:sldMkLst>
          <pc:docMk/>
          <pc:sldMk cId="1583570699" sldId="348"/>
        </pc:sldMkLst>
      </pc:sldChg>
      <pc:sldChg chg="add del">
        <pc:chgData name="세창 장" userId="55a988cc11fcfbce" providerId="LiveId" clId="{A15CC60B-0658-4DF7-96A7-AE703EFC098F}" dt="2026-01-30T06:20:10.820" v="5405"/>
        <pc:sldMkLst>
          <pc:docMk/>
          <pc:sldMk cId="1984646395" sldId="348"/>
        </pc:sldMkLst>
      </pc:sldChg>
      <pc:sldChg chg="add">
        <pc:chgData name="세창 장" userId="55a988cc11fcfbce" providerId="LiveId" clId="{A15CC60B-0658-4DF7-96A7-AE703EFC098F}" dt="2026-01-30T08:55:02.197" v="8903"/>
        <pc:sldMkLst>
          <pc:docMk/>
          <pc:sldMk cId="2838469430" sldId="349"/>
        </pc:sldMkLst>
      </pc:sldChg>
      <pc:sldChg chg="addSp delSp modSp add del mod addAnim delAnim modAnim modNotesTx">
        <pc:chgData name="세창 장" userId="55a988cc11fcfbce" providerId="LiveId" clId="{A15CC60B-0658-4DF7-96A7-AE703EFC098F}" dt="2026-01-30T08:54:59.448" v="8902" actId="2696"/>
        <pc:sldMkLst>
          <pc:docMk/>
          <pc:sldMk cId="4066130555" sldId="349"/>
        </pc:sldMkLst>
        <pc:spChg chg="mod">
          <ac:chgData name="세창 장" userId="55a988cc11fcfbce" providerId="LiveId" clId="{A15CC60B-0658-4DF7-96A7-AE703EFC098F}" dt="2026-01-30T06:25:34.480" v="5509"/>
          <ac:spMkLst>
            <pc:docMk/>
            <pc:sldMk cId="4066130555" sldId="349"/>
            <ac:spMk id="2" creationId="{9093F169-20EA-993B-5C41-54B4365F79B8}"/>
          </ac:spMkLst>
        </pc:spChg>
        <pc:spChg chg="del mod">
          <ac:chgData name="세창 장" userId="55a988cc11fcfbce" providerId="LiveId" clId="{A15CC60B-0658-4DF7-96A7-AE703EFC098F}" dt="2026-01-30T06:26:01.755" v="5510" actId="478"/>
          <ac:spMkLst>
            <pc:docMk/>
            <pc:sldMk cId="4066130555" sldId="349"/>
            <ac:spMk id="3" creationId="{6620A5E8-EFB4-3457-99ED-5349443D1463}"/>
          </ac:spMkLst>
        </pc:spChg>
        <pc:spChg chg="mod">
          <ac:chgData name="세창 장" userId="55a988cc11fcfbce" providerId="LiveId" clId="{A15CC60B-0658-4DF7-96A7-AE703EFC098F}" dt="2026-01-30T07:26:40.744" v="7281" actId="14100"/>
          <ac:spMkLst>
            <pc:docMk/>
            <pc:sldMk cId="4066130555" sldId="349"/>
            <ac:spMk id="6" creationId="{E7D1C9AC-017D-7204-70FC-3895A556D848}"/>
          </ac:spMkLst>
        </pc:spChg>
        <pc:spChg chg="del mod">
          <ac:chgData name="세창 장" userId="55a988cc11fcfbce" providerId="LiveId" clId="{A15CC60B-0658-4DF7-96A7-AE703EFC098F}" dt="2026-01-30T07:02:44.393" v="6563" actId="478"/>
          <ac:spMkLst>
            <pc:docMk/>
            <pc:sldMk cId="4066130555" sldId="349"/>
            <ac:spMk id="7" creationId="{4C9A316F-6CFB-BABA-8DB2-CEE204C377D7}"/>
          </ac:spMkLst>
        </pc:spChg>
        <pc:spChg chg="mod ord">
          <ac:chgData name="세창 장" userId="55a988cc11fcfbce" providerId="LiveId" clId="{A15CC60B-0658-4DF7-96A7-AE703EFC098F}" dt="2026-01-30T07:04:42.932" v="6604" actId="1076"/>
          <ac:spMkLst>
            <pc:docMk/>
            <pc:sldMk cId="4066130555" sldId="349"/>
            <ac:spMk id="8" creationId="{9C8D669B-1ED9-E873-84BD-5E935510286F}"/>
          </ac:spMkLst>
        </pc:spChg>
        <pc:spChg chg="mod">
          <ac:chgData name="세창 장" userId="55a988cc11fcfbce" providerId="LiveId" clId="{A15CC60B-0658-4DF7-96A7-AE703EFC098F}" dt="2026-01-30T07:04:52.723" v="6606" actId="1076"/>
          <ac:spMkLst>
            <pc:docMk/>
            <pc:sldMk cId="4066130555" sldId="349"/>
            <ac:spMk id="10" creationId="{9BA60A8B-C58E-2F4E-41F4-D8E0AF39E097}"/>
          </ac:spMkLst>
        </pc:spChg>
        <pc:spChg chg="mod">
          <ac:chgData name="세창 장" userId="55a988cc11fcfbce" providerId="LiveId" clId="{A15CC60B-0658-4DF7-96A7-AE703EFC098F}" dt="2026-01-30T06:48:32.873" v="6029" actId="1076"/>
          <ac:spMkLst>
            <pc:docMk/>
            <pc:sldMk cId="4066130555" sldId="349"/>
            <ac:spMk id="12" creationId="{A88E2D0A-7398-B3EC-EA34-6C9200ADC422}"/>
          </ac:spMkLst>
        </pc:spChg>
        <pc:spChg chg="mod">
          <ac:chgData name="세창 장" userId="55a988cc11fcfbce" providerId="LiveId" clId="{A15CC60B-0658-4DF7-96A7-AE703EFC098F}" dt="2026-01-30T07:04:52.723" v="6606" actId="1076"/>
          <ac:spMkLst>
            <pc:docMk/>
            <pc:sldMk cId="4066130555" sldId="349"/>
            <ac:spMk id="14" creationId="{7AA3ADFF-355C-E12A-AFD4-3C9214D764A3}"/>
          </ac:spMkLst>
        </pc:spChg>
        <pc:spChg chg="add mod">
          <ac:chgData name="세창 장" userId="55a988cc11fcfbce" providerId="LiveId" clId="{A15CC60B-0658-4DF7-96A7-AE703EFC098F}" dt="2026-01-30T06:33:45.137" v="5576" actId="14100"/>
          <ac:spMkLst>
            <pc:docMk/>
            <pc:sldMk cId="4066130555" sldId="349"/>
            <ac:spMk id="19" creationId="{A47D79FB-468B-3383-8899-33E0D91D5138}"/>
          </ac:spMkLst>
        </pc:spChg>
        <pc:spChg chg="add mod">
          <ac:chgData name="세창 장" userId="55a988cc11fcfbce" providerId="LiveId" clId="{A15CC60B-0658-4DF7-96A7-AE703EFC098F}" dt="2026-01-30T07:44:12.337" v="7568" actId="20577"/>
          <ac:spMkLst>
            <pc:docMk/>
            <pc:sldMk cId="4066130555" sldId="349"/>
            <ac:spMk id="21" creationId="{A942D812-0CC5-3A85-F9AA-2CBE6418C2D7}"/>
          </ac:spMkLst>
        </pc:spChg>
        <pc:spChg chg="add del mod ord">
          <ac:chgData name="세창 장" userId="55a988cc11fcfbce" providerId="LiveId" clId="{A15CC60B-0658-4DF7-96A7-AE703EFC098F}" dt="2026-01-30T06:41:00.572" v="5921" actId="21"/>
          <ac:spMkLst>
            <pc:docMk/>
            <pc:sldMk cId="4066130555" sldId="349"/>
            <ac:spMk id="22" creationId="{F31962AF-3154-3F78-9545-2C5D53D68FF9}"/>
          </ac:spMkLst>
        </pc:spChg>
        <pc:spChg chg="del mod">
          <ac:chgData name="세창 장" userId="55a988cc11fcfbce" providerId="LiveId" clId="{A15CC60B-0658-4DF7-96A7-AE703EFC098F}" dt="2026-01-30T06:41:39.881" v="5932" actId="478"/>
          <ac:spMkLst>
            <pc:docMk/>
            <pc:sldMk cId="4066130555" sldId="349"/>
            <ac:spMk id="23" creationId="{BA233D48-745D-3ED5-5F36-FB8262FD0AD6}"/>
          </ac:spMkLst>
        </pc:spChg>
        <pc:spChg chg="del">
          <ac:chgData name="세창 장" userId="55a988cc11fcfbce" providerId="LiveId" clId="{A15CC60B-0658-4DF7-96A7-AE703EFC098F}" dt="2026-01-30T06:24:46.751" v="5495" actId="478"/>
          <ac:spMkLst>
            <pc:docMk/>
            <pc:sldMk cId="4066130555" sldId="349"/>
            <ac:spMk id="24" creationId="{63259C38-BFD1-B09A-E2F0-F4A53EED1DA2}"/>
          </ac:spMkLst>
        </pc:spChg>
        <pc:spChg chg="add del mod">
          <ac:chgData name="세창 장" userId="55a988cc11fcfbce" providerId="LiveId" clId="{A15CC60B-0658-4DF7-96A7-AE703EFC098F}" dt="2026-01-30T06:42:28.563" v="5945" actId="478"/>
          <ac:spMkLst>
            <pc:docMk/>
            <pc:sldMk cId="4066130555" sldId="349"/>
            <ac:spMk id="27" creationId="{C3B17D5D-F57C-D7D4-24E9-6071D60FB0B4}"/>
          </ac:spMkLst>
        </pc:spChg>
        <pc:spChg chg="add del mod">
          <ac:chgData name="세창 장" userId="55a988cc11fcfbce" providerId="LiveId" clId="{A15CC60B-0658-4DF7-96A7-AE703EFC098F}" dt="2026-01-30T06:39:38.261" v="5805" actId="478"/>
          <ac:spMkLst>
            <pc:docMk/>
            <pc:sldMk cId="4066130555" sldId="349"/>
            <ac:spMk id="29" creationId="{26E0FC00-833F-6449-E9A7-8AE9F543913D}"/>
          </ac:spMkLst>
        </pc:spChg>
        <pc:spChg chg="add del mod">
          <ac:chgData name="세창 장" userId="55a988cc11fcfbce" providerId="LiveId" clId="{A15CC60B-0658-4DF7-96A7-AE703EFC098F}" dt="2026-01-30T06:43:15.968" v="5954" actId="478"/>
          <ac:spMkLst>
            <pc:docMk/>
            <pc:sldMk cId="4066130555" sldId="349"/>
            <ac:spMk id="35" creationId="{2DCB065D-02FC-F384-E8A1-46A768AF2EC2}"/>
          </ac:spMkLst>
        </pc:spChg>
        <pc:spChg chg="add del mod">
          <ac:chgData name="세창 장" userId="55a988cc11fcfbce" providerId="LiveId" clId="{A15CC60B-0658-4DF7-96A7-AE703EFC098F}" dt="2026-01-30T06:38:11.705" v="5802" actId="478"/>
          <ac:spMkLst>
            <pc:docMk/>
            <pc:sldMk cId="4066130555" sldId="349"/>
            <ac:spMk id="39" creationId="{407920EC-FC6F-086F-C9C3-78DA5810BE32}"/>
          </ac:spMkLst>
        </pc:spChg>
        <pc:spChg chg="add del mod">
          <ac:chgData name="세창 장" userId="55a988cc11fcfbce" providerId="LiveId" clId="{A15CC60B-0658-4DF7-96A7-AE703EFC098F}" dt="2026-01-30T06:36:04.333" v="5783" actId="478"/>
          <ac:spMkLst>
            <pc:docMk/>
            <pc:sldMk cId="4066130555" sldId="349"/>
            <ac:spMk id="41" creationId="{E332ACFB-99F6-128B-AEF7-5C5E933B0811}"/>
          </ac:spMkLst>
        </pc:spChg>
        <pc:spChg chg="add del mod">
          <ac:chgData name="세창 장" userId="55a988cc11fcfbce" providerId="LiveId" clId="{A15CC60B-0658-4DF7-96A7-AE703EFC098F}" dt="2026-01-30T06:38:11.705" v="5802" actId="478"/>
          <ac:spMkLst>
            <pc:docMk/>
            <pc:sldMk cId="4066130555" sldId="349"/>
            <ac:spMk id="42" creationId="{916C78D2-4ED8-F7E7-8D4D-B15EE965254E}"/>
          </ac:spMkLst>
        </pc:spChg>
        <pc:spChg chg="mod">
          <ac:chgData name="세창 장" userId="55a988cc11fcfbce" providerId="LiveId" clId="{A15CC60B-0658-4DF7-96A7-AE703EFC098F}" dt="2026-01-30T07:04:52.723" v="6606" actId="1076"/>
          <ac:spMkLst>
            <pc:docMk/>
            <pc:sldMk cId="4066130555" sldId="349"/>
            <ac:spMk id="44" creationId="{3361FB8E-A714-B271-0794-1CE84EC2B0D2}"/>
          </ac:spMkLst>
        </pc:spChg>
        <pc:spChg chg="add del mod">
          <ac:chgData name="세창 장" userId="55a988cc11fcfbce" providerId="LiveId" clId="{A15CC60B-0658-4DF7-96A7-AE703EFC098F}" dt="2026-01-30T06:41:11.781" v="5926" actId="21"/>
          <ac:spMkLst>
            <pc:docMk/>
            <pc:sldMk cId="4066130555" sldId="349"/>
            <ac:spMk id="54" creationId="{977F8D05-6BB6-97A0-59C3-454865E559A7}"/>
          </ac:spMkLst>
        </pc:spChg>
        <pc:spChg chg="add del mod">
          <ac:chgData name="세창 장" userId="55a988cc11fcfbce" providerId="LiveId" clId="{A15CC60B-0658-4DF7-96A7-AE703EFC098F}" dt="2026-01-30T06:41:11.781" v="5926" actId="21"/>
          <ac:spMkLst>
            <pc:docMk/>
            <pc:sldMk cId="4066130555" sldId="349"/>
            <ac:spMk id="55" creationId="{BB285959-3CD5-ACCE-1D04-8099570F7891}"/>
          </ac:spMkLst>
        </pc:spChg>
        <pc:spChg chg="add del mod">
          <ac:chgData name="세창 장" userId="55a988cc11fcfbce" providerId="LiveId" clId="{A15CC60B-0658-4DF7-96A7-AE703EFC098F}" dt="2026-01-30T06:41:11.781" v="5926" actId="21"/>
          <ac:spMkLst>
            <pc:docMk/>
            <pc:sldMk cId="4066130555" sldId="349"/>
            <ac:spMk id="56" creationId="{F31962AF-3154-3F78-9545-2C5D53D68FF9}"/>
          </ac:spMkLst>
        </pc:spChg>
        <pc:spChg chg="add mod">
          <ac:chgData name="세창 장" userId="55a988cc11fcfbce" providerId="LiveId" clId="{A15CC60B-0658-4DF7-96A7-AE703EFC098F}" dt="2026-01-30T07:04:42.932" v="6604" actId="1076"/>
          <ac:spMkLst>
            <pc:docMk/>
            <pc:sldMk cId="4066130555" sldId="349"/>
            <ac:spMk id="57" creationId="{977F8D05-6BB6-97A0-59C3-454865E559A7}"/>
          </ac:spMkLst>
        </pc:spChg>
        <pc:spChg chg="add mod">
          <ac:chgData name="세창 장" userId="55a988cc11fcfbce" providerId="LiveId" clId="{A15CC60B-0658-4DF7-96A7-AE703EFC098F}" dt="2026-01-30T06:47:24.734" v="5983" actId="1076"/>
          <ac:spMkLst>
            <pc:docMk/>
            <pc:sldMk cId="4066130555" sldId="349"/>
            <ac:spMk id="58" creationId="{BB285959-3CD5-ACCE-1D04-8099570F7891}"/>
          </ac:spMkLst>
        </pc:spChg>
        <pc:spChg chg="add mod">
          <ac:chgData name="세창 장" userId="55a988cc11fcfbce" providerId="LiveId" clId="{A15CC60B-0658-4DF7-96A7-AE703EFC098F}" dt="2026-01-30T06:48:32.873" v="6029" actId="1076"/>
          <ac:spMkLst>
            <pc:docMk/>
            <pc:sldMk cId="4066130555" sldId="349"/>
            <ac:spMk id="59" creationId="{F31962AF-3154-3F78-9545-2C5D53D68FF9}"/>
          </ac:spMkLst>
        </pc:spChg>
        <pc:spChg chg="add mod">
          <ac:chgData name="세창 장" userId="55a988cc11fcfbce" providerId="LiveId" clId="{A15CC60B-0658-4DF7-96A7-AE703EFC098F}" dt="2026-01-30T07:04:52.723" v="6606" actId="1076"/>
          <ac:spMkLst>
            <pc:docMk/>
            <pc:sldMk cId="4066130555" sldId="349"/>
            <ac:spMk id="67" creationId="{0704957D-6D93-712B-82BD-3F5976614C05}"/>
          </ac:spMkLst>
        </pc:spChg>
        <pc:spChg chg="add mod">
          <ac:chgData name="세창 장" userId="55a988cc11fcfbce" providerId="LiveId" clId="{A15CC60B-0658-4DF7-96A7-AE703EFC098F}" dt="2026-01-30T07:04:52.723" v="6606" actId="1076"/>
          <ac:spMkLst>
            <pc:docMk/>
            <pc:sldMk cId="4066130555" sldId="349"/>
            <ac:spMk id="68" creationId="{87FF1665-F3E3-244A-2200-E10A78A112B7}"/>
          </ac:spMkLst>
        </pc:spChg>
        <pc:spChg chg="add mod">
          <ac:chgData name="세창 장" userId="55a988cc11fcfbce" providerId="LiveId" clId="{A15CC60B-0658-4DF7-96A7-AE703EFC098F}" dt="2026-01-30T06:48:32.873" v="6029" actId="1076"/>
          <ac:spMkLst>
            <pc:docMk/>
            <pc:sldMk cId="4066130555" sldId="349"/>
            <ac:spMk id="69" creationId="{4703A73A-ADDB-8A96-B95A-230E2A6D5D8C}"/>
          </ac:spMkLst>
        </pc:spChg>
        <pc:spChg chg="add del mod">
          <ac:chgData name="세창 장" userId="55a988cc11fcfbce" providerId="LiveId" clId="{A15CC60B-0658-4DF7-96A7-AE703EFC098F}" dt="2026-01-30T06:43:56.992" v="5960" actId="478"/>
          <ac:spMkLst>
            <pc:docMk/>
            <pc:sldMk cId="4066130555" sldId="349"/>
            <ac:spMk id="73" creationId="{219ECCCF-2431-E4B6-2347-0E984AA6A266}"/>
          </ac:spMkLst>
        </pc:spChg>
        <pc:spChg chg="add del mod">
          <ac:chgData name="세창 장" userId="55a988cc11fcfbce" providerId="LiveId" clId="{A15CC60B-0658-4DF7-96A7-AE703EFC098F}" dt="2026-01-30T06:46:52.667" v="5978" actId="478"/>
          <ac:spMkLst>
            <pc:docMk/>
            <pc:sldMk cId="4066130555" sldId="349"/>
            <ac:spMk id="74" creationId="{1E3443BA-A0F6-D121-FFF7-646D5BE467F3}"/>
          </ac:spMkLst>
        </pc:spChg>
        <pc:spChg chg="add del mod ord">
          <ac:chgData name="세창 장" userId="55a988cc11fcfbce" providerId="LiveId" clId="{A15CC60B-0658-4DF7-96A7-AE703EFC098F}" dt="2026-01-30T07:03:21.118" v="6574" actId="478"/>
          <ac:spMkLst>
            <pc:docMk/>
            <pc:sldMk cId="4066130555" sldId="349"/>
            <ac:spMk id="93" creationId="{CB549B36-16B7-77BE-A17C-66A407E5D661}"/>
          </ac:spMkLst>
        </pc:spChg>
        <pc:spChg chg="add mod ord">
          <ac:chgData name="세창 장" userId="55a988cc11fcfbce" providerId="LiveId" clId="{A15CC60B-0658-4DF7-96A7-AE703EFC098F}" dt="2026-01-30T07:04:52.723" v="6606" actId="1076"/>
          <ac:spMkLst>
            <pc:docMk/>
            <pc:sldMk cId="4066130555" sldId="349"/>
            <ac:spMk id="94" creationId="{0129E798-2E73-BDA8-E20A-E026BC524FCD}"/>
          </ac:spMkLst>
        </pc:spChg>
        <pc:spChg chg="del">
          <ac:chgData name="세창 장" userId="55a988cc11fcfbce" providerId="LiveId" clId="{A15CC60B-0658-4DF7-96A7-AE703EFC098F}" dt="2026-01-30T06:24:24.089" v="5492" actId="478"/>
          <ac:spMkLst>
            <pc:docMk/>
            <pc:sldMk cId="4066130555" sldId="349"/>
            <ac:spMk id="95" creationId="{69BCE2F0-458C-5ACD-A375-96C83F9F374C}"/>
          </ac:spMkLst>
        </pc:spChg>
        <pc:spChg chg="del">
          <ac:chgData name="세창 장" userId="55a988cc11fcfbce" providerId="LiveId" clId="{A15CC60B-0658-4DF7-96A7-AE703EFC098F}" dt="2026-01-30T06:24:21.522" v="5491" actId="478"/>
          <ac:spMkLst>
            <pc:docMk/>
            <pc:sldMk cId="4066130555" sldId="349"/>
            <ac:spMk id="96" creationId="{149DF8AB-FE3D-08C0-8C75-7647E363A050}"/>
          </ac:spMkLst>
        </pc:spChg>
        <pc:spChg chg="mod">
          <ac:chgData name="세창 장" userId="55a988cc11fcfbce" providerId="LiveId" clId="{A15CC60B-0658-4DF7-96A7-AE703EFC098F}" dt="2026-01-30T07:04:19.144" v="6595" actId="1076"/>
          <ac:spMkLst>
            <pc:docMk/>
            <pc:sldMk cId="4066130555" sldId="349"/>
            <ac:spMk id="98" creationId="{4F980A57-3DA0-A07B-CCF7-6A1F7901A27E}"/>
          </ac:spMkLst>
        </pc:spChg>
        <pc:spChg chg="add mod">
          <ac:chgData name="세창 장" userId="55a988cc11fcfbce" providerId="LiveId" clId="{A15CC60B-0658-4DF7-96A7-AE703EFC098F}" dt="2026-01-30T07:04:52.723" v="6606" actId="1076"/>
          <ac:spMkLst>
            <pc:docMk/>
            <pc:sldMk cId="4066130555" sldId="349"/>
            <ac:spMk id="100" creationId="{F920547D-9367-AEAC-923B-B51EFDFFE42C}"/>
          </ac:spMkLst>
        </pc:spChg>
        <pc:spChg chg="add mod ord">
          <ac:chgData name="세창 장" userId="55a988cc11fcfbce" providerId="LiveId" clId="{A15CC60B-0658-4DF7-96A7-AE703EFC098F}" dt="2026-01-30T07:04:52.723" v="6606" actId="1076"/>
          <ac:spMkLst>
            <pc:docMk/>
            <pc:sldMk cId="4066130555" sldId="349"/>
            <ac:spMk id="102" creationId="{A2C96095-6477-85A5-1BEF-35FDDE350AB9}"/>
          </ac:spMkLst>
        </pc:spChg>
        <pc:spChg chg="add del mod ord">
          <ac:chgData name="세창 장" userId="55a988cc11fcfbce" providerId="LiveId" clId="{A15CC60B-0658-4DF7-96A7-AE703EFC098F}" dt="2026-01-30T07:04:19.144" v="6595" actId="1076"/>
          <ac:spMkLst>
            <pc:docMk/>
            <pc:sldMk cId="4066130555" sldId="349"/>
            <ac:spMk id="105" creationId="{BC35CCF7-D161-9605-614F-49565EDA163F}"/>
          </ac:spMkLst>
        </pc:spChg>
        <pc:spChg chg="add mod ord">
          <ac:chgData name="세창 장" userId="55a988cc11fcfbce" providerId="LiveId" clId="{A15CC60B-0658-4DF7-96A7-AE703EFC098F}" dt="2026-01-30T07:04:19.144" v="6595" actId="1076"/>
          <ac:spMkLst>
            <pc:docMk/>
            <pc:sldMk cId="4066130555" sldId="349"/>
            <ac:spMk id="106" creationId="{D33714EB-E2F2-C688-46EE-F78A342C3DC7}"/>
          </ac:spMkLst>
        </pc:spChg>
        <pc:spChg chg="add mod">
          <ac:chgData name="세창 장" userId="55a988cc11fcfbce" providerId="LiveId" clId="{A15CC60B-0658-4DF7-96A7-AE703EFC098F}" dt="2026-01-30T07:04:52.723" v="6606" actId="1076"/>
          <ac:spMkLst>
            <pc:docMk/>
            <pc:sldMk cId="4066130555" sldId="349"/>
            <ac:spMk id="107" creationId="{E6ECFFA5-4250-F1A1-E5AC-41F2D2181EAF}"/>
          </ac:spMkLst>
        </pc:spChg>
        <pc:spChg chg="add mod ord">
          <ac:chgData name="세창 장" userId="55a988cc11fcfbce" providerId="LiveId" clId="{A15CC60B-0658-4DF7-96A7-AE703EFC098F}" dt="2026-01-30T07:04:52.723" v="6606" actId="1076"/>
          <ac:spMkLst>
            <pc:docMk/>
            <pc:sldMk cId="4066130555" sldId="349"/>
            <ac:spMk id="108" creationId="{3E337B83-A845-427D-BD82-A46DFD22ACF5}"/>
          </ac:spMkLst>
        </pc:spChg>
        <pc:spChg chg="add mod ord">
          <ac:chgData name="세창 장" userId="55a988cc11fcfbce" providerId="LiveId" clId="{A15CC60B-0658-4DF7-96A7-AE703EFC098F}" dt="2026-01-30T07:04:19.144" v="6595" actId="1076"/>
          <ac:spMkLst>
            <pc:docMk/>
            <pc:sldMk cId="4066130555" sldId="349"/>
            <ac:spMk id="109" creationId="{29E6A2BA-FA95-096D-7CAD-CFE576C82CDF}"/>
          </ac:spMkLst>
        </pc:spChg>
        <pc:spChg chg="add mod ord">
          <ac:chgData name="세창 장" userId="55a988cc11fcfbce" providerId="LiveId" clId="{A15CC60B-0658-4DF7-96A7-AE703EFC098F}" dt="2026-01-30T07:04:19.144" v="6595" actId="1076"/>
          <ac:spMkLst>
            <pc:docMk/>
            <pc:sldMk cId="4066130555" sldId="349"/>
            <ac:spMk id="110" creationId="{F156133B-B01E-3089-3827-7146CA6B9006}"/>
          </ac:spMkLst>
        </pc:spChg>
        <pc:spChg chg="mod ord">
          <ac:chgData name="세창 장" userId="55a988cc11fcfbce" providerId="LiveId" clId="{A15CC60B-0658-4DF7-96A7-AE703EFC098F}" dt="2026-01-30T07:04:42.932" v="6604" actId="1076"/>
          <ac:spMkLst>
            <pc:docMk/>
            <pc:sldMk cId="4066130555" sldId="349"/>
            <ac:spMk id="111" creationId="{263ABB8C-812C-2221-0D06-9E6F9B39ED79}"/>
          </ac:spMkLst>
        </pc:spChg>
        <pc:spChg chg="mod ord">
          <ac:chgData name="세창 장" userId="55a988cc11fcfbce" providerId="LiveId" clId="{A15CC60B-0658-4DF7-96A7-AE703EFC098F}" dt="2026-01-30T07:04:19.144" v="6595" actId="1076"/>
          <ac:spMkLst>
            <pc:docMk/>
            <pc:sldMk cId="4066130555" sldId="349"/>
            <ac:spMk id="112" creationId="{BE77FA5F-2F95-3725-ED7D-604671245187}"/>
          </ac:spMkLst>
        </pc:spChg>
        <pc:spChg chg="add mod">
          <ac:chgData name="세창 장" userId="55a988cc11fcfbce" providerId="LiveId" clId="{A15CC60B-0658-4DF7-96A7-AE703EFC098F}" dt="2026-01-30T07:43:38.773" v="7520" actId="1076"/>
          <ac:spMkLst>
            <pc:docMk/>
            <pc:sldMk cId="4066130555" sldId="349"/>
            <ac:spMk id="118" creationId="{F6A431C7-B8ED-5C78-C63F-BCC8074EC06B}"/>
          </ac:spMkLst>
        </pc:spChg>
        <pc:spChg chg="add del mod">
          <ac:chgData name="세창 장" userId="55a988cc11fcfbce" providerId="LiveId" clId="{A15CC60B-0658-4DF7-96A7-AE703EFC098F}" dt="2026-01-30T07:04:13.708" v="6594" actId="478"/>
          <ac:spMkLst>
            <pc:docMk/>
            <pc:sldMk cId="4066130555" sldId="349"/>
            <ac:spMk id="121" creationId="{11A5681F-7112-830C-7943-EED5E14508B3}"/>
          </ac:spMkLst>
        </pc:spChg>
        <pc:grpChg chg="mod">
          <ac:chgData name="세창 장" userId="55a988cc11fcfbce" providerId="LiveId" clId="{A15CC60B-0658-4DF7-96A7-AE703EFC098F}" dt="2026-01-30T06:49:09.645" v="6040" actId="1076"/>
          <ac:grpSpMkLst>
            <pc:docMk/>
            <pc:sldMk cId="4066130555" sldId="349"/>
            <ac:grpSpMk id="25" creationId="{7814DDB8-09F0-0FE6-6C6A-529999523ECC}"/>
          </ac:grpSpMkLst>
        </pc:grpChg>
        <pc:grpChg chg="del">
          <ac:chgData name="세창 장" userId="55a988cc11fcfbce" providerId="LiveId" clId="{A15CC60B-0658-4DF7-96A7-AE703EFC098F}" dt="2026-01-30T06:24:30.619" v="5493" actId="478"/>
          <ac:grpSpMkLst>
            <pc:docMk/>
            <pc:sldMk cId="4066130555" sldId="349"/>
            <ac:grpSpMk id="30" creationId="{7B3C4D25-AAA4-DA3A-CDEB-6FFDD498C19E}"/>
          </ac:grpSpMkLst>
        </pc:grpChg>
        <pc:cxnChg chg="mod">
          <ac:chgData name="세창 장" userId="55a988cc11fcfbce" providerId="LiveId" clId="{A15CC60B-0658-4DF7-96A7-AE703EFC098F}" dt="2026-01-30T06:47:24.734" v="5983" actId="1076"/>
          <ac:cxnSpMkLst>
            <pc:docMk/>
            <pc:sldMk cId="4066130555" sldId="349"/>
            <ac:cxnSpMk id="9" creationId="{3729896E-FA0F-D18B-AD4A-145DBE615D80}"/>
          </ac:cxnSpMkLst>
        </pc:cxnChg>
        <pc:cxnChg chg="mod">
          <ac:chgData name="세창 장" userId="55a988cc11fcfbce" providerId="LiveId" clId="{A15CC60B-0658-4DF7-96A7-AE703EFC098F}" dt="2026-01-30T06:47:50.425" v="6004" actId="1037"/>
          <ac:cxnSpMkLst>
            <pc:docMk/>
            <pc:sldMk cId="4066130555" sldId="349"/>
            <ac:cxnSpMk id="11" creationId="{6791D3EC-890D-1993-E657-3330B6C28399}"/>
          </ac:cxnSpMkLst>
        </pc:cxnChg>
        <pc:cxnChg chg="mod">
          <ac:chgData name="세창 장" userId="55a988cc11fcfbce" providerId="LiveId" clId="{A15CC60B-0658-4DF7-96A7-AE703EFC098F}" dt="2026-01-30T06:47:55.957" v="6006" actId="14100"/>
          <ac:cxnSpMkLst>
            <pc:docMk/>
            <pc:sldMk cId="4066130555" sldId="349"/>
            <ac:cxnSpMk id="13" creationId="{DE3863E7-9633-9481-5EAE-BB5DEDC9D3F2}"/>
          </ac:cxnSpMkLst>
        </pc:cxnChg>
        <pc:cxnChg chg="del mod">
          <ac:chgData name="세창 장" userId="55a988cc11fcfbce" providerId="LiveId" clId="{A15CC60B-0658-4DF7-96A7-AE703EFC098F}" dt="2026-01-30T06:24:33.419" v="5494" actId="478"/>
          <ac:cxnSpMkLst>
            <pc:docMk/>
            <pc:sldMk cId="4066130555" sldId="349"/>
            <ac:cxnSpMk id="15" creationId="{0B2CB148-2AE8-7EDE-FD5E-5F7B52A1F4A0}"/>
          </ac:cxnSpMkLst>
        </pc:cxnChg>
        <pc:cxnChg chg="mod">
          <ac:chgData name="세창 장" userId="55a988cc11fcfbce" providerId="LiveId" clId="{A15CC60B-0658-4DF7-96A7-AE703EFC098F}" dt="2026-01-30T06:48:02.504" v="6008" actId="14100"/>
          <ac:cxnSpMkLst>
            <pc:docMk/>
            <pc:sldMk cId="4066130555" sldId="349"/>
            <ac:cxnSpMk id="16" creationId="{CE6CC6C6-386E-589F-8801-2E4BF776126F}"/>
          </ac:cxnSpMkLst>
        </pc:cxnChg>
        <pc:cxnChg chg="del mod">
          <ac:chgData name="세창 장" userId="55a988cc11fcfbce" providerId="LiveId" clId="{A15CC60B-0658-4DF7-96A7-AE703EFC098F}" dt="2026-01-30T06:45:06.162" v="5965" actId="478"/>
          <ac:cxnSpMkLst>
            <pc:docMk/>
            <pc:sldMk cId="4066130555" sldId="349"/>
            <ac:cxnSpMk id="17" creationId="{CBCBA862-E909-82EB-937D-7E336C12FA65}"/>
          </ac:cxnSpMkLst>
        </pc:cxnChg>
        <pc:cxnChg chg="mod">
          <ac:chgData name="세창 장" userId="55a988cc11fcfbce" providerId="LiveId" clId="{A15CC60B-0658-4DF7-96A7-AE703EFC098F}" dt="2026-01-30T07:03:14.335" v="6573" actId="14100"/>
          <ac:cxnSpMkLst>
            <pc:docMk/>
            <pc:sldMk cId="4066130555" sldId="349"/>
            <ac:cxnSpMk id="18" creationId="{7C0454D1-F6CF-FD7F-08FF-2AA246F0EFD5}"/>
          </ac:cxnSpMkLst>
        </pc:cxnChg>
        <pc:cxnChg chg="del mod">
          <ac:chgData name="세창 장" userId="55a988cc11fcfbce" providerId="LiveId" clId="{A15CC60B-0658-4DF7-96A7-AE703EFC098F}" dt="2026-01-30T07:02:34.265" v="6559" actId="478"/>
          <ac:cxnSpMkLst>
            <pc:docMk/>
            <pc:sldMk cId="4066130555" sldId="349"/>
            <ac:cxnSpMk id="20" creationId="{AA0B725F-30DE-1DE6-CDDB-167D63A18218}"/>
          </ac:cxnSpMkLst>
        </pc:cxnChg>
        <pc:cxnChg chg="add del mod">
          <ac:chgData name="세창 장" userId="55a988cc11fcfbce" providerId="LiveId" clId="{A15CC60B-0658-4DF7-96A7-AE703EFC098F}" dt="2026-01-30T06:40:41.803" v="5908" actId="478"/>
          <ac:cxnSpMkLst>
            <pc:docMk/>
            <pc:sldMk cId="4066130555" sldId="349"/>
            <ac:cxnSpMk id="34" creationId="{AFEB45BF-F274-FA2C-A5C0-78EEF519FBD2}"/>
          </ac:cxnSpMkLst>
        </pc:cxnChg>
        <pc:cxnChg chg="add del mod">
          <ac:chgData name="세창 장" userId="55a988cc11fcfbce" providerId="LiveId" clId="{A15CC60B-0658-4DF7-96A7-AE703EFC098F}" dt="2026-01-30T06:43:19.943" v="5955" actId="478"/>
          <ac:cxnSpMkLst>
            <pc:docMk/>
            <pc:sldMk cId="4066130555" sldId="349"/>
            <ac:cxnSpMk id="36" creationId="{369C56C1-AD89-B717-B451-C5FF2B02013D}"/>
          </ac:cxnSpMkLst>
        </pc:cxnChg>
        <pc:cxnChg chg="add del mod">
          <ac:chgData name="세창 장" userId="55a988cc11fcfbce" providerId="LiveId" clId="{A15CC60B-0658-4DF7-96A7-AE703EFC098F}" dt="2026-01-30T06:38:13.960" v="5803" actId="478"/>
          <ac:cxnSpMkLst>
            <pc:docMk/>
            <pc:sldMk cId="4066130555" sldId="349"/>
            <ac:cxnSpMk id="37" creationId="{8BC10D00-E38A-9282-6C66-E4C41BA14CAA}"/>
          </ac:cxnSpMkLst>
        </pc:cxnChg>
        <pc:cxnChg chg="add del mod">
          <ac:chgData name="세창 장" userId="55a988cc11fcfbce" providerId="LiveId" clId="{A15CC60B-0658-4DF7-96A7-AE703EFC098F}" dt="2026-01-30T06:38:15.459" v="5804" actId="478"/>
          <ac:cxnSpMkLst>
            <pc:docMk/>
            <pc:sldMk cId="4066130555" sldId="349"/>
            <ac:cxnSpMk id="43" creationId="{6F65C737-2585-590C-99CC-CC56B3A8E9C7}"/>
          </ac:cxnSpMkLst>
        </pc:cxnChg>
        <pc:cxnChg chg="add mod">
          <ac:chgData name="세창 장" userId="55a988cc11fcfbce" providerId="LiveId" clId="{A15CC60B-0658-4DF7-96A7-AE703EFC098F}" dt="2026-01-30T06:38:08.229" v="5800" actId="1076"/>
          <ac:cxnSpMkLst>
            <pc:docMk/>
            <pc:sldMk cId="4066130555" sldId="349"/>
            <ac:cxnSpMk id="47" creationId="{915C447B-35D9-A706-0256-6D2F343D5BFE}"/>
          </ac:cxnSpMkLst>
        </pc:cxnChg>
        <pc:cxnChg chg="del mod">
          <ac:chgData name="세창 장" userId="55a988cc11fcfbce" providerId="LiveId" clId="{A15CC60B-0658-4DF7-96A7-AE703EFC098F}" dt="2026-01-30T06:40:36.714" v="5889" actId="478"/>
          <ac:cxnSpMkLst>
            <pc:docMk/>
            <pc:sldMk cId="4066130555" sldId="349"/>
            <ac:cxnSpMk id="60" creationId="{234DA4AE-13D7-D122-1FC8-D1C6F3BE2839}"/>
          </ac:cxnSpMkLst>
        </pc:cxnChg>
        <pc:cxnChg chg="mod">
          <ac:chgData name="세창 장" userId="55a988cc11fcfbce" providerId="LiveId" clId="{A15CC60B-0658-4DF7-96A7-AE703EFC098F}" dt="2026-01-30T07:04:12.315" v="6593" actId="478"/>
          <ac:cxnSpMkLst>
            <pc:docMk/>
            <pc:sldMk cId="4066130555" sldId="349"/>
            <ac:cxnSpMk id="97" creationId="{ADE1993B-F9F6-22CF-DB78-A5984B865AED}"/>
          </ac:cxnSpMkLst>
        </pc:cxnChg>
        <pc:cxnChg chg="mod">
          <ac:chgData name="세창 장" userId="55a988cc11fcfbce" providerId="LiveId" clId="{A15CC60B-0658-4DF7-96A7-AE703EFC098F}" dt="2026-01-30T07:04:12.315" v="6593" actId="478"/>
          <ac:cxnSpMkLst>
            <pc:docMk/>
            <pc:sldMk cId="4066130555" sldId="349"/>
            <ac:cxnSpMk id="104" creationId="{7AB0DCDD-4A45-8F91-1B4B-A2950F2AA159}"/>
          </ac:cxnSpMkLst>
        </pc:cxnChg>
        <pc:cxnChg chg="add del mod">
          <ac:chgData name="세창 장" userId="55a988cc11fcfbce" providerId="LiveId" clId="{A15CC60B-0658-4DF7-96A7-AE703EFC098F}" dt="2026-01-30T07:02:36.542" v="6560" actId="478"/>
          <ac:cxnSpMkLst>
            <pc:docMk/>
            <pc:sldMk cId="4066130555" sldId="349"/>
            <ac:cxnSpMk id="115" creationId="{EF1AD8F2-BC11-E56C-FC77-2972F8B793A0}"/>
          </ac:cxnSpMkLst>
        </pc:cxnChg>
        <pc:cxnChg chg="add del mod">
          <ac:chgData name="세창 장" userId="55a988cc11fcfbce" providerId="LiveId" clId="{A15CC60B-0658-4DF7-96A7-AE703EFC098F}" dt="2026-01-30T06:52:13.566" v="6065" actId="478"/>
          <ac:cxnSpMkLst>
            <pc:docMk/>
            <pc:sldMk cId="4066130555" sldId="349"/>
            <ac:cxnSpMk id="119" creationId="{63E572B7-C135-57A4-DB9A-3B051722F605}"/>
          </ac:cxnSpMkLst>
        </pc:cxnChg>
        <pc:cxnChg chg="add mod">
          <ac:chgData name="세창 장" userId="55a988cc11fcfbce" providerId="LiveId" clId="{A15CC60B-0658-4DF7-96A7-AE703EFC098F}" dt="2026-01-30T07:03:11.035" v="6572" actId="1076"/>
          <ac:cxnSpMkLst>
            <pc:docMk/>
            <pc:sldMk cId="4066130555" sldId="349"/>
            <ac:cxnSpMk id="122" creationId="{B9422785-D2E5-5B68-90A6-3F5D735F286A}"/>
          </ac:cxnSpMkLst>
        </pc:cxnChg>
        <pc:cxnChg chg="add del mod">
          <ac:chgData name="세창 장" userId="55a988cc11fcfbce" providerId="LiveId" clId="{A15CC60B-0658-4DF7-96A7-AE703EFC098F}" dt="2026-01-30T07:26:30.163" v="7278" actId="478"/>
          <ac:cxnSpMkLst>
            <pc:docMk/>
            <pc:sldMk cId="4066130555" sldId="349"/>
            <ac:cxnSpMk id="139" creationId="{3E640BBC-0D7D-93F5-A135-BEC0C5D02164}"/>
          </ac:cxnSpMkLst>
        </pc:cxnChg>
      </pc:sldChg>
      <pc:sldChg chg="addSp delSp modSp add mod ord modAnim modNotesTx">
        <pc:chgData name="세창 장" userId="55a988cc11fcfbce" providerId="LiveId" clId="{A15CC60B-0658-4DF7-96A7-AE703EFC098F}" dt="2026-01-30T10:02:27.416" v="10857" actId="20577"/>
        <pc:sldMkLst>
          <pc:docMk/>
          <pc:sldMk cId="2394841705" sldId="350"/>
        </pc:sldMkLst>
        <pc:spChg chg="add del mod">
          <ac:chgData name="세창 장" userId="55a988cc11fcfbce" providerId="LiveId" clId="{A15CC60B-0658-4DF7-96A7-AE703EFC098F}" dt="2026-01-30T07:01:44.150" v="6556" actId="207"/>
          <ac:spMkLst>
            <pc:docMk/>
            <pc:sldMk cId="2394841705" sldId="350"/>
            <ac:spMk id="3" creationId="{BFB1D019-C0D3-1A12-CA22-60B9460AA0FF}"/>
          </ac:spMkLst>
        </pc:spChg>
        <pc:spChg chg="mod">
          <ac:chgData name="세창 장" userId="55a988cc11fcfbce" providerId="LiveId" clId="{A15CC60B-0658-4DF7-96A7-AE703EFC098F}" dt="2026-01-30T06:57:21.134" v="6171" actId="1076"/>
          <ac:spMkLst>
            <pc:docMk/>
            <pc:sldMk cId="2394841705" sldId="350"/>
            <ac:spMk id="8" creationId="{70900589-51E5-877E-A764-19CD28135AFA}"/>
          </ac:spMkLst>
        </pc:spChg>
        <pc:spChg chg="add mod">
          <ac:chgData name="세창 장" userId="55a988cc11fcfbce" providerId="LiveId" clId="{A15CC60B-0658-4DF7-96A7-AE703EFC098F}" dt="2026-01-30T06:57:21.134" v="6171" actId="1076"/>
          <ac:spMkLst>
            <pc:docMk/>
            <pc:sldMk cId="2394841705" sldId="350"/>
            <ac:spMk id="9" creationId="{8F2EC646-DC7A-E734-06BD-A802785ED8C5}"/>
          </ac:spMkLst>
        </pc:spChg>
        <pc:spChg chg="add mod">
          <ac:chgData name="세창 장" userId="55a988cc11fcfbce" providerId="LiveId" clId="{A15CC60B-0658-4DF7-96A7-AE703EFC098F}" dt="2026-01-30T06:57:21.134" v="6171" actId="1076"/>
          <ac:spMkLst>
            <pc:docMk/>
            <pc:sldMk cId="2394841705" sldId="350"/>
            <ac:spMk id="12" creationId="{3F55E327-A715-8494-4512-C739806876DB}"/>
          </ac:spMkLst>
        </pc:spChg>
        <pc:spChg chg="mod">
          <ac:chgData name="세창 장" userId="55a988cc11fcfbce" providerId="LiveId" clId="{A15CC60B-0658-4DF7-96A7-AE703EFC098F}" dt="2026-01-30T06:57:21.134" v="6171" actId="1076"/>
          <ac:spMkLst>
            <pc:docMk/>
            <pc:sldMk cId="2394841705" sldId="350"/>
            <ac:spMk id="14" creationId="{4F3B26C6-4BF2-C9E3-85AA-2799D4D99BF2}"/>
          </ac:spMkLst>
        </pc:spChg>
        <pc:spChg chg="mod">
          <ac:chgData name="세창 장" userId="55a988cc11fcfbce" providerId="LiveId" clId="{A15CC60B-0658-4DF7-96A7-AE703EFC098F}" dt="2026-01-30T06:57:21.134" v="6171" actId="1076"/>
          <ac:spMkLst>
            <pc:docMk/>
            <pc:sldMk cId="2394841705" sldId="350"/>
            <ac:spMk id="16" creationId="{5606B4F6-ED63-5256-71F5-C99DA09CAA74}"/>
          </ac:spMkLst>
        </pc:spChg>
        <pc:spChg chg="add mod">
          <ac:chgData name="세창 장" userId="55a988cc11fcfbce" providerId="LiveId" clId="{A15CC60B-0658-4DF7-96A7-AE703EFC098F}" dt="2026-01-30T06:57:21.134" v="6171" actId="1076"/>
          <ac:spMkLst>
            <pc:docMk/>
            <pc:sldMk cId="2394841705" sldId="350"/>
            <ac:spMk id="24" creationId="{73C66238-DBCF-B672-6F18-AF51301C3976}"/>
          </ac:spMkLst>
        </pc:spChg>
        <pc:spChg chg="add mod">
          <ac:chgData name="세창 장" userId="55a988cc11fcfbce" providerId="LiveId" clId="{A15CC60B-0658-4DF7-96A7-AE703EFC098F}" dt="2026-01-30T06:57:21.134" v="6171" actId="1076"/>
          <ac:spMkLst>
            <pc:docMk/>
            <pc:sldMk cId="2394841705" sldId="350"/>
            <ac:spMk id="25" creationId="{A39B66B6-DFAB-17B2-D3E1-D98799BD5133}"/>
          </ac:spMkLst>
        </pc:spChg>
        <pc:spChg chg="mod">
          <ac:chgData name="세창 장" userId="55a988cc11fcfbce" providerId="LiveId" clId="{A15CC60B-0658-4DF7-96A7-AE703EFC098F}" dt="2026-01-30T06:57:15.502" v="6169"/>
          <ac:spMkLst>
            <pc:docMk/>
            <pc:sldMk cId="2394841705" sldId="350"/>
            <ac:spMk id="27" creationId="{CB4AA07E-ABBF-0C6C-E6CF-C56FFBD9CA36}"/>
          </ac:spMkLst>
        </pc:spChg>
        <pc:spChg chg="add mod">
          <ac:chgData name="세창 장" userId="55a988cc11fcfbce" providerId="LiveId" clId="{A15CC60B-0658-4DF7-96A7-AE703EFC098F}" dt="2026-01-30T06:57:21.134" v="6171" actId="1076"/>
          <ac:spMkLst>
            <pc:docMk/>
            <pc:sldMk cId="2394841705" sldId="350"/>
            <ac:spMk id="29" creationId="{DBD0249E-7CCE-5A3F-CBD0-108F0B9C8421}"/>
          </ac:spMkLst>
        </pc:spChg>
        <pc:spChg chg="mod">
          <ac:chgData name="세창 장" userId="55a988cc11fcfbce" providerId="LiveId" clId="{A15CC60B-0658-4DF7-96A7-AE703EFC098F}" dt="2026-01-30T06:57:15.502" v="6169"/>
          <ac:spMkLst>
            <pc:docMk/>
            <pc:sldMk cId="2394841705" sldId="350"/>
            <ac:spMk id="32" creationId="{73F53CC4-E861-CD87-379A-D3E6C5D260C5}"/>
          </ac:spMkLst>
        </pc:spChg>
        <pc:spChg chg="mod">
          <ac:chgData name="세창 장" userId="55a988cc11fcfbce" providerId="LiveId" clId="{A15CC60B-0658-4DF7-96A7-AE703EFC098F}" dt="2026-01-30T06:57:15.502" v="6169"/>
          <ac:spMkLst>
            <pc:docMk/>
            <pc:sldMk cId="2394841705" sldId="350"/>
            <ac:spMk id="34" creationId="{42CAA0E8-4DA2-B5A0-495B-E0352DA1FFA1}"/>
          </ac:spMkLst>
        </pc:spChg>
        <pc:spChg chg="add mod">
          <ac:chgData name="세창 장" userId="55a988cc11fcfbce" providerId="LiveId" clId="{A15CC60B-0658-4DF7-96A7-AE703EFC098F}" dt="2026-01-30T06:57:21.134" v="6171" actId="1076"/>
          <ac:spMkLst>
            <pc:docMk/>
            <pc:sldMk cId="2394841705" sldId="350"/>
            <ac:spMk id="35" creationId="{4A2B3E80-2B4C-D8FA-4A29-6CC4009B7F31}"/>
          </ac:spMkLst>
        </pc:spChg>
        <pc:spChg chg="add mod">
          <ac:chgData name="세창 장" userId="55a988cc11fcfbce" providerId="LiveId" clId="{A15CC60B-0658-4DF7-96A7-AE703EFC098F}" dt="2026-01-30T06:57:21.134" v="6171" actId="1076"/>
          <ac:spMkLst>
            <pc:docMk/>
            <pc:sldMk cId="2394841705" sldId="350"/>
            <ac:spMk id="38" creationId="{79F7A5E3-D285-87D8-C3DF-4C53216F56F2}"/>
          </ac:spMkLst>
        </pc:spChg>
        <pc:spChg chg="add mod">
          <ac:chgData name="세창 장" userId="55a988cc11fcfbce" providerId="LiveId" clId="{A15CC60B-0658-4DF7-96A7-AE703EFC098F}" dt="2026-01-30T07:00:59.220" v="6550"/>
          <ac:spMkLst>
            <pc:docMk/>
            <pc:sldMk cId="2394841705" sldId="350"/>
            <ac:spMk id="39" creationId="{1BEB506D-C5A9-CE24-B574-FDA846BEE3AA}"/>
          </ac:spMkLst>
        </pc:spChg>
        <pc:spChg chg="add del mod">
          <ac:chgData name="세창 장" userId="55a988cc11fcfbce" providerId="LiveId" clId="{A15CC60B-0658-4DF7-96A7-AE703EFC098F}" dt="2026-01-30T07:00:57.589" v="6547" actId="478"/>
          <ac:spMkLst>
            <pc:docMk/>
            <pc:sldMk cId="2394841705" sldId="350"/>
            <ac:spMk id="45" creationId="{E8AB7B9C-CF5B-EC62-C6BA-B7C355B42281}"/>
          </ac:spMkLst>
        </pc:spChg>
      </pc:sldChg>
      <pc:sldChg chg="addSp delSp modSp new add del mod delAnim modAnim">
        <pc:chgData name="세창 장" userId="55a988cc11fcfbce" providerId="LiveId" clId="{A15CC60B-0658-4DF7-96A7-AE703EFC098F}" dt="2026-01-30T07:20:22.131" v="6884" actId="47"/>
        <pc:sldMkLst>
          <pc:docMk/>
          <pc:sldMk cId="757188755" sldId="351"/>
        </pc:sldMkLst>
        <pc:spChg chg="del">
          <ac:chgData name="세창 장" userId="55a988cc11fcfbce" providerId="LiveId" clId="{A15CC60B-0658-4DF7-96A7-AE703EFC098F}" dt="2026-01-30T06:57:30.497" v="6177" actId="478"/>
          <ac:spMkLst>
            <pc:docMk/>
            <pc:sldMk cId="757188755" sldId="351"/>
            <ac:spMk id="3" creationId="{AE5DDEDE-6BCA-3CC3-E02B-43FA79B3C7B8}"/>
          </ac:spMkLst>
        </pc:spChg>
        <pc:spChg chg="del">
          <ac:chgData name="세창 장" userId="55a988cc11fcfbce" providerId="LiveId" clId="{A15CC60B-0658-4DF7-96A7-AE703EFC098F}" dt="2026-01-30T06:57:40.792" v="6182" actId="478"/>
          <ac:spMkLst>
            <pc:docMk/>
            <pc:sldMk cId="757188755" sldId="351"/>
            <ac:spMk id="6" creationId="{950D6BFC-0829-45EF-6658-A726395171AA}"/>
          </ac:spMkLst>
        </pc:spChg>
        <pc:spChg chg="add del mod">
          <ac:chgData name="세창 장" userId="55a988cc11fcfbce" providerId="LiveId" clId="{A15CC60B-0658-4DF7-96A7-AE703EFC098F}" dt="2026-01-30T07:17:36.567" v="6837" actId="478"/>
          <ac:spMkLst>
            <pc:docMk/>
            <pc:sldMk cId="757188755" sldId="351"/>
            <ac:spMk id="7" creationId="{A0020AA2-AF0E-54A8-81A7-971770F6ACC8}"/>
          </ac:spMkLst>
        </pc:spChg>
        <pc:spChg chg="add del mod">
          <ac:chgData name="세창 장" userId="55a988cc11fcfbce" providerId="LiveId" clId="{A15CC60B-0658-4DF7-96A7-AE703EFC098F}" dt="2026-01-30T06:57:37.700" v="6180" actId="478"/>
          <ac:spMkLst>
            <pc:docMk/>
            <pc:sldMk cId="757188755" sldId="351"/>
            <ac:spMk id="8" creationId="{4759BB46-FFEC-084B-8509-D8EAA9DBB1AE}"/>
          </ac:spMkLst>
        </pc:spChg>
        <pc:spChg chg="add del mod">
          <ac:chgData name="세창 장" userId="55a988cc11fcfbce" providerId="LiveId" clId="{A15CC60B-0658-4DF7-96A7-AE703EFC098F}" dt="2026-01-30T06:57:33.619" v="6178" actId="478"/>
          <ac:spMkLst>
            <pc:docMk/>
            <pc:sldMk cId="757188755" sldId="351"/>
            <ac:spMk id="10" creationId="{3F2B5954-EB17-6FF9-A862-4269036CAB60}"/>
          </ac:spMkLst>
        </pc:spChg>
        <pc:spChg chg="del">
          <ac:chgData name="세창 장" userId="55a988cc11fcfbce" providerId="LiveId" clId="{A15CC60B-0658-4DF7-96A7-AE703EFC098F}" dt="2026-01-30T06:57:33.619" v="6178" actId="478"/>
          <ac:spMkLst>
            <pc:docMk/>
            <pc:sldMk cId="757188755" sldId="351"/>
            <ac:spMk id="12" creationId="{22C14BF5-5D8E-CC88-3613-AC2F33B5B093}"/>
          </ac:spMkLst>
        </pc:spChg>
        <pc:spChg chg="add del mod">
          <ac:chgData name="세창 장" userId="55a988cc11fcfbce" providerId="LiveId" clId="{A15CC60B-0658-4DF7-96A7-AE703EFC098F}" dt="2026-01-30T06:57:33.619" v="6178" actId="478"/>
          <ac:spMkLst>
            <pc:docMk/>
            <pc:sldMk cId="757188755" sldId="351"/>
            <ac:spMk id="14" creationId="{5B24A150-582C-FB8D-292B-F237FF5B06E7}"/>
          </ac:spMkLst>
        </pc:spChg>
        <pc:spChg chg="del">
          <ac:chgData name="세창 장" userId="55a988cc11fcfbce" providerId="LiveId" clId="{A15CC60B-0658-4DF7-96A7-AE703EFC098F}" dt="2026-01-30T06:57:39.174" v="6181" actId="478"/>
          <ac:spMkLst>
            <pc:docMk/>
            <pc:sldMk cId="757188755" sldId="351"/>
            <ac:spMk id="20" creationId="{73896F22-61FC-9689-CB27-46CE49390451}"/>
          </ac:spMkLst>
        </pc:spChg>
        <pc:spChg chg="add del mod">
          <ac:chgData name="세창 장" userId="55a988cc11fcfbce" providerId="LiveId" clId="{A15CC60B-0658-4DF7-96A7-AE703EFC098F}" dt="2026-01-30T06:57:35.399" v="6179" actId="478"/>
          <ac:spMkLst>
            <pc:docMk/>
            <pc:sldMk cId="757188755" sldId="351"/>
            <ac:spMk id="21" creationId="{0EADDBB0-B6BC-CFF5-2994-29DE00F55DA1}"/>
          </ac:spMkLst>
        </pc:spChg>
        <pc:spChg chg="mod">
          <ac:chgData name="세창 장" userId="55a988cc11fcfbce" providerId="LiveId" clId="{A15CC60B-0658-4DF7-96A7-AE703EFC098F}" dt="2026-01-30T06:57:26.394" v="6176"/>
          <ac:spMkLst>
            <pc:docMk/>
            <pc:sldMk cId="757188755" sldId="351"/>
            <ac:spMk id="24" creationId="{8226C104-AFCF-CFEE-2F6C-52FF428CF612}"/>
          </ac:spMkLst>
        </pc:spChg>
        <pc:spChg chg="add del mod">
          <ac:chgData name="세창 장" userId="55a988cc11fcfbce" providerId="LiveId" clId="{A15CC60B-0658-4DF7-96A7-AE703EFC098F}" dt="2026-01-30T06:57:33.619" v="6178" actId="478"/>
          <ac:spMkLst>
            <pc:docMk/>
            <pc:sldMk cId="757188755" sldId="351"/>
            <ac:spMk id="25" creationId="{13E7F26E-1E27-D144-2356-1AEAADCDB11A}"/>
          </ac:spMkLst>
        </pc:spChg>
        <pc:spChg chg="mod">
          <ac:chgData name="세창 장" userId="55a988cc11fcfbce" providerId="LiveId" clId="{A15CC60B-0658-4DF7-96A7-AE703EFC098F}" dt="2026-01-30T06:57:26.394" v="6176"/>
          <ac:spMkLst>
            <pc:docMk/>
            <pc:sldMk cId="757188755" sldId="351"/>
            <ac:spMk id="27" creationId="{DFC75F8D-2CE6-0190-DD83-79B132957A0F}"/>
          </ac:spMkLst>
        </pc:spChg>
        <pc:spChg chg="del mod">
          <ac:chgData name="세창 장" userId="55a988cc11fcfbce" providerId="LiveId" clId="{A15CC60B-0658-4DF7-96A7-AE703EFC098F}" dt="2026-01-30T07:09:38.999" v="6678" actId="21"/>
          <ac:spMkLst>
            <pc:docMk/>
            <pc:sldMk cId="757188755" sldId="351"/>
            <ac:spMk id="30" creationId="{A8269EC9-020F-96BD-FFE9-E848AFA4A6DA}"/>
          </ac:spMkLst>
        </pc:spChg>
        <pc:spChg chg="add del mod">
          <ac:chgData name="세창 장" userId="55a988cc11fcfbce" providerId="LiveId" clId="{A15CC60B-0658-4DF7-96A7-AE703EFC098F}" dt="2026-01-30T07:17:36.567" v="6837" actId="478"/>
          <ac:spMkLst>
            <pc:docMk/>
            <pc:sldMk cId="757188755" sldId="351"/>
            <ac:spMk id="32" creationId="{6017D8D5-BFA7-497C-C7F8-102963D61FBA}"/>
          </ac:spMkLst>
        </pc:spChg>
        <pc:spChg chg="add del mod">
          <ac:chgData name="세창 장" userId="55a988cc11fcfbce" providerId="LiveId" clId="{A15CC60B-0658-4DF7-96A7-AE703EFC098F}" dt="2026-01-30T07:09:38.999" v="6678" actId="21"/>
          <ac:spMkLst>
            <pc:docMk/>
            <pc:sldMk cId="757188755" sldId="351"/>
            <ac:spMk id="33" creationId="{0FE9A948-BE5C-0925-553F-0377C12C8553}"/>
          </ac:spMkLst>
        </pc:spChg>
        <pc:spChg chg="mod">
          <ac:chgData name="세창 장" userId="55a988cc11fcfbce" providerId="LiveId" clId="{A15CC60B-0658-4DF7-96A7-AE703EFC098F}" dt="2026-01-30T07:17:32.971" v="6836"/>
          <ac:spMkLst>
            <pc:docMk/>
            <pc:sldMk cId="757188755" sldId="351"/>
            <ac:spMk id="37" creationId="{9CCBDA04-26E6-F7BC-C315-76D5269EE9BF}"/>
          </ac:spMkLst>
        </pc:spChg>
        <pc:spChg chg="mod">
          <ac:chgData name="세창 장" userId="55a988cc11fcfbce" providerId="LiveId" clId="{A15CC60B-0658-4DF7-96A7-AE703EFC098F}" dt="2026-01-30T07:17:32.971" v="6836"/>
          <ac:spMkLst>
            <pc:docMk/>
            <pc:sldMk cId="757188755" sldId="351"/>
            <ac:spMk id="38" creationId="{C53B063B-4E18-58C2-A1DB-1F73C29F0CEA}"/>
          </ac:spMkLst>
        </pc:spChg>
        <pc:spChg chg="mod">
          <ac:chgData name="세창 장" userId="55a988cc11fcfbce" providerId="LiveId" clId="{A15CC60B-0658-4DF7-96A7-AE703EFC098F}" dt="2026-01-30T07:17:32.971" v="6836"/>
          <ac:spMkLst>
            <pc:docMk/>
            <pc:sldMk cId="757188755" sldId="351"/>
            <ac:spMk id="44" creationId="{B1E6C2AA-0D68-0D70-A91E-034697E9A055}"/>
          </ac:spMkLst>
        </pc:spChg>
        <pc:spChg chg="mod">
          <ac:chgData name="세창 장" userId="55a988cc11fcfbce" providerId="LiveId" clId="{A15CC60B-0658-4DF7-96A7-AE703EFC098F}" dt="2026-01-30T07:17:32.971" v="6836"/>
          <ac:spMkLst>
            <pc:docMk/>
            <pc:sldMk cId="757188755" sldId="351"/>
            <ac:spMk id="45" creationId="{F08462B8-705D-40F8-B5C0-705D5F20E924}"/>
          </ac:spMkLst>
        </pc:spChg>
        <pc:spChg chg="mod">
          <ac:chgData name="세창 장" userId="55a988cc11fcfbce" providerId="LiveId" clId="{A15CC60B-0658-4DF7-96A7-AE703EFC098F}" dt="2026-01-30T07:17:32.971" v="6836"/>
          <ac:spMkLst>
            <pc:docMk/>
            <pc:sldMk cId="757188755" sldId="351"/>
            <ac:spMk id="49" creationId="{4C1C9BC4-B833-7C6E-22ED-4D41C1551DC7}"/>
          </ac:spMkLst>
        </pc:spChg>
        <pc:spChg chg="mod">
          <ac:chgData name="세창 장" userId="55a988cc11fcfbce" providerId="LiveId" clId="{A15CC60B-0658-4DF7-96A7-AE703EFC098F}" dt="2026-01-30T07:17:32.971" v="6836"/>
          <ac:spMkLst>
            <pc:docMk/>
            <pc:sldMk cId="757188755" sldId="351"/>
            <ac:spMk id="52" creationId="{5D927BDE-B30E-81C8-569B-50AF17179F00}"/>
          </ac:spMkLst>
        </pc:spChg>
        <pc:spChg chg="mod">
          <ac:chgData name="세창 장" userId="55a988cc11fcfbce" providerId="LiveId" clId="{A15CC60B-0658-4DF7-96A7-AE703EFC098F}" dt="2026-01-30T07:17:32.971" v="6836"/>
          <ac:spMkLst>
            <pc:docMk/>
            <pc:sldMk cId="757188755" sldId="351"/>
            <ac:spMk id="57" creationId="{D3543398-4B11-8EEE-E032-AFA54EF94211}"/>
          </ac:spMkLst>
        </pc:spChg>
        <pc:spChg chg="mod">
          <ac:chgData name="세창 장" userId="55a988cc11fcfbce" providerId="LiveId" clId="{A15CC60B-0658-4DF7-96A7-AE703EFC098F}" dt="2026-01-30T07:17:32.971" v="6836"/>
          <ac:spMkLst>
            <pc:docMk/>
            <pc:sldMk cId="757188755" sldId="351"/>
            <ac:spMk id="61" creationId="{9357E075-B7F1-F618-277E-5B2A197721C3}"/>
          </ac:spMkLst>
        </pc:spChg>
        <pc:spChg chg="mod">
          <ac:chgData name="세창 장" userId="55a988cc11fcfbce" providerId="LiveId" clId="{A15CC60B-0658-4DF7-96A7-AE703EFC098F}" dt="2026-01-30T07:17:32.971" v="6836"/>
          <ac:spMkLst>
            <pc:docMk/>
            <pc:sldMk cId="757188755" sldId="351"/>
            <ac:spMk id="69" creationId="{2E044DC1-36C9-B23E-0133-8B4A6E498712}"/>
          </ac:spMkLst>
        </pc:spChg>
        <pc:spChg chg="mod">
          <ac:chgData name="세창 장" userId="55a988cc11fcfbce" providerId="LiveId" clId="{A15CC60B-0658-4DF7-96A7-AE703EFC098F}" dt="2026-01-30T07:17:32.971" v="6836"/>
          <ac:spMkLst>
            <pc:docMk/>
            <pc:sldMk cId="757188755" sldId="351"/>
            <ac:spMk id="71" creationId="{0CCAF773-7B4B-B3EF-28DE-BE0B33B7A146}"/>
          </ac:spMkLst>
        </pc:spChg>
        <pc:grpChg chg="del mod">
          <ac:chgData name="세창 장" userId="55a988cc11fcfbce" providerId="LiveId" clId="{A15CC60B-0658-4DF7-96A7-AE703EFC098F}" dt="2026-01-30T07:17:36.567" v="6837" actId="478"/>
          <ac:grpSpMkLst>
            <pc:docMk/>
            <pc:sldMk cId="757188755" sldId="351"/>
            <ac:grpSpMk id="22" creationId="{ADB065BA-F5B6-6057-1CFB-208273F80109}"/>
          </ac:grpSpMkLst>
        </pc:grpChg>
        <pc:grpChg chg="del">
          <ac:chgData name="세창 장" userId="55a988cc11fcfbce" providerId="LiveId" clId="{A15CC60B-0658-4DF7-96A7-AE703EFC098F}" dt="2026-01-30T06:57:33.619" v="6178" actId="478"/>
          <ac:grpSpMkLst>
            <pc:docMk/>
            <pc:sldMk cId="757188755" sldId="351"/>
            <ac:grpSpMk id="26" creationId="{10564FB6-710F-0768-0D07-655031412291}"/>
          </ac:grpSpMkLst>
        </pc:grpChg>
        <pc:grpChg chg="mod">
          <ac:chgData name="세창 장" userId="55a988cc11fcfbce" providerId="LiveId" clId="{A15CC60B-0658-4DF7-96A7-AE703EFC098F}" dt="2026-01-30T07:17:42.270" v="6838" actId="1076"/>
          <ac:grpSpMkLst>
            <pc:docMk/>
            <pc:sldMk cId="757188755" sldId="351"/>
            <ac:grpSpMk id="34" creationId="{5C409FA5-56E3-CF95-EFBF-FEF94E0D0A46}"/>
          </ac:grpSpMkLst>
        </pc:grpChg>
        <pc:cxnChg chg="del mod">
          <ac:chgData name="세창 장" userId="55a988cc11fcfbce" providerId="LiveId" clId="{A15CC60B-0658-4DF7-96A7-AE703EFC098F}" dt="2026-01-30T06:57:45.599" v="6184" actId="478"/>
          <ac:cxnSpMkLst>
            <pc:docMk/>
            <pc:sldMk cId="757188755" sldId="351"/>
            <ac:cxnSpMk id="9" creationId="{E8D13AA2-0455-A0F5-8F08-807ECB993C7C}"/>
          </ac:cxnSpMkLst>
        </pc:cxnChg>
        <pc:cxnChg chg="del mod">
          <ac:chgData name="세창 장" userId="55a988cc11fcfbce" providerId="LiveId" clId="{A15CC60B-0658-4DF7-96A7-AE703EFC098F}" dt="2026-01-30T06:57:33.619" v="6178" actId="478"/>
          <ac:cxnSpMkLst>
            <pc:docMk/>
            <pc:sldMk cId="757188755" sldId="351"/>
            <ac:cxnSpMk id="11" creationId="{5C3EADA0-CF0E-5ED9-C1E7-09EA1827AB2C}"/>
          </ac:cxnSpMkLst>
        </pc:cxnChg>
        <pc:cxnChg chg="del mod">
          <ac:chgData name="세창 장" userId="55a988cc11fcfbce" providerId="LiveId" clId="{A15CC60B-0658-4DF7-96A7-AE703EFC098F}" dt="2026-01-30T06:57:33.619" v="6178" actId="478"/>
          <ac:cxnSpMkLst>
            <pc:docMk/>
            <pc:sldMk cId="757188755" sldId="351"/>
            <ac:cxnSpMk id="13" creationId="{77A43024-3461-57A6-CB0B-DB31E2596CF6}"/>
          </ac:cxnSpMkLst>
        </pc:cxnChg>
        <pc:cxnChg chg="del mod">
          <ac:chgData name="세창 장" userId="55a988cc11fcfbce" providerId="LiveId" clId="{A15CC60B-0658-4DF7-96A7-AE703EFC098F}" dt="2026-01-30T06:57:33.619" v="6178" actId="478"/>
          <ac:cxnSpMkLst>
            <pc:docMk/>
            <pc:sldMk cId="757188755" sldId="351"/>
            <ac:cxnSpMk id="15" creationId="{BD110B73-860B-4245-D180-D4978E72B9E6}"/>
          </ac:cxnSpMkLst>
        </pc:cxnChg>
        <pc:cxnChg chg="del mod">
          <ac:chgData name="세창 장" userId="55a988cc11fcfbce" providerId="LiveId" clId="{A15CC60B-0658-4DF7-96A7-AE703EFC098F}" dt="2026-01-30T06:57:33.619" v="6178" actId="478"/>
          <ac:cxnSpMkLst>
            <pc:docMk/>
            <pc:sldMk cId="757188755" sldId="351"/>
            <ac:cxnSpMk id="16" creationId="{E8943053-1063-A3F6-06DC-74296360F023}"/>
          </ac:cxnSpMkLst>
        </pc:cxnChg>
        <pc:cxnChg chg="del mod">
          <ac:chgData name="세창 장" userId="55a988cc11fcfbce" providerId="LiveId" clId="{A15CC60B-0658-4DF7-96A7-AE703EFC098F}" dt="2026-01-30T06:57:33.619" v="6178" actId="478"/>
          <ac:cxnSpMkLst>
            <pc:docMk/>
            <pc:sldMk cId="757188755" sldId="351"/>
            <ac:cxnSpMk id="17" creationId="{8311DB0B-B944-3199-5BCA-992EDA02FE8E}"/>
          </ac:cxnSpMkLst>
        </pc:cxnChg>
        <pc:cxnChg chg="del mod">
          <ac:chgData name="세창 장" userId="55a988cc11fcfbce" providerId="LiveId" clId="{A15CC60B-0658-4DF7-96A7-AE703EFC098F}" dt="2026-01-30T07:09:33.362" v="6674" actId="478"/>
          <ac:cxnSpMkLst>
            <pc:docMk/>
            <pc:sldMk cId="757188755" sldId="351"/>
            <ac:cxnSpMk id="18" creationId="{084E6718-7206-FEF0-C221-E50062BB33C9}"/>
          </ac:cxnSpMkLst>
        </pc:cxnChg>
        <pc:cxnChg chg="del mod">
          <ac:chgData name="세창 장" userId="55a988cc11fcfbce" providerId="LiveId" clId="{A15CC60B-0658-4DF7-96A7-AE703EFC098F}" dt="2026-01-30T07:09:36.938" v="6677" actId="478"/>
          <ac:cxnSpMkLst>
            <pc:docMk/>
            <pc:sldMk cId="757188755" sldId="351"/>
            <ac:cxnSpMk id="19" creationId="{BB5EB120-EEFA-644F-13F5-0145E605349C}"/>
          </ac:cxnSpMkLst>
        </pc:cxnChg>
        <pc:cxnChg chg="del mod">
          <ac:chgData name="세창 장" userId="55a988cc11fcfbce" providerId="LiveId" clId="{A15CC60B-0658-4DF7-96A7-AE703EFC098F}" dt="2026-01-30T06:57:43.297" v="6183" actId="478"/>
          <ac:cxnSpMkLst>
            <pc:docMk/>
            <pc:sldMk cId="757188755" sldId="351"/>
            <ac:cxnSpMk id="31" creationId="{2DD0D302-8237-EFC9-914F-2EE9083DF2D1}"/>
          </ac:cxnSpMkLst>
        </pc:cxnChg>
      </pc:sldChg>
      <pc:sldChg chg="new del">
        <pc:chgData name="세창 장" userId="55a988cc11fcfbce" providerId="LiveId" clId="{A15CC60B-0658-4DF7-96A7-AE703EFC098F}" dt="2026-01-30T06:57:23.858" v="6173" actId="680"/>
        <pc:sldMkLst>
          <pc:docMk/>
          <pc:sldMk cId="3423560524" sldId="351"/>
        </pc:sldMkLst>
      </pc:sldChg>
      <pc:sldChg chg="addSp delSp modSp add del mod addAnim delAnim modAnim">
        <pc:chgData name="세창 장" userId="55a988cc11fcfbce" providerId="LiveId" clId="{A15CC60B-0658-4DF7-96A7-AE703EFC098F}" dt="2026-01-30T07:26:10.838" v="7276" actId="47"/>
        <pc:sldMkLst>
          <pc:docMk/>
          <pc:sldMk cId="3450898673" sldId="352"/>
        </pc:sldMkLst>
        <pc:spChg chg="mod">
          <ac:chgData name="세창 장" userId="55a988cc11fcfbce" providerId="LiveId" clId="{A15CC60B-0658-4DF7-96A7-AE703EFC098F}" dt="2026-01-30T07:01:49.750" v="6557" actId="207"/>
          <ac:spMkLst>
            <pc:docMk/>
            <pc:sldMk cId="3450898673" sldId="352"/>
            <ac:spMk id="3" creationId="{7D7BC976-8F5B-6F32-D785-41692E980B87}"/>
          </ac:spMkLst>
        </pc:spChg>
        <pc:spChg chg="add del mod">
          <ac:chgData name="세창 장" userId="55a988cc11fcfbce" providerId="LiveId" clId="{A15CC60B-0658-4DF7-96A7-AE703EFC098F}" dt="2026-01-30T07:17:20.754" v="6832" actId="478"/>
          <ac:spMkLst>
            <pc:docMk/>
            <pc:sldMk cId="3450898673" sldId="352"/>
            <ac:spMk id="6" creationId="{4ED5246D-A470-3A21-73DD-3477E9BAD364}"/>
          </ac:spMkLst>
        </pc:spChg>
        <pc:spChg chg="add del mod">
          <ac:chgData name="세창 장" userId="55a988cc11fcfbce" providerId="LiveId" clId="{A15CC60B-0658-4DF7-96A7-AE703EFC098F}" dt="2026-01-30T07:09:42.908" v="6679" actId="478"/>
          <ac:spMkLst>
            <pc:docMk/>
            <pc:sldMk cId="3450898673" sldId="352"/>
            <ac:spMk id="8" creationId="{4377F25C-8F8A-3A81-C474-5413C6C06E36}"/>
          </ac:spMkLst>
        </pc:spChg>
        <pc:spChg chg="add del mod">
          <ac:chgData name="세창 장" userId="55a988cc11fcfbce" providerId="LiveId" clId="{A15CC60B-0658-4DF7-96A7-AE703EFC098F}" dt="2026-01-30T07:09:48.526" v="6681" actId="478"/>
          <ac:spMkLst>
            <pc:docMk/>
            <pc:sldMk cId="3450898673" sldId="352"/>
            <ac:spMk id="11" creationId="{7E54E0F1-CEEF-0EB6-E16B-19DA9C9F6AB3}"/>
          </ac:spMkLst>
        </pc:spChg>
        <pc:spChg chg="add del mod">
          <ac:chgData name="세창 장" userId="55a988cc11fcfbce" providerId="LiveId" clId="{A15CC60B-0658-4DF7-96A7-AE703EFC098F}" dt="2026-01-30T07:09:42.908" v="6679" actId="478"/>
          <ac:spMkLst>
            <pc:docMk/>
            <pc:sldMk cId="3450898673" sldId="352"/>
            <ac:spMk id="12" creationId="{DB3E6E33-90BB-2CBF-40E9-29D5BE3CA76A}"/>
          </ac:spMkLst>
        </pc:spChg>
        <pc:spChg chg="add del mod">
          <ac:chgData name="세창 장" userId="55a988cc11fcfbce" providerId="LiveId" clId="{A15CC60B-0658-4DF7-96A7-AE703EFC098F}" dt="2026-01-30T07:09:44.711" v="6680" actId="478"/>
          <ac:spMkLst>
            <pc:docMk/>
            <pc:sldMk cId="3450898673" sldId="352"/>
            <ac:spMk id="13" creationId="{8607852F-8B9A-9B86-4831-6660F1039982}"/>
          </ac:spMkLst>
        </pc:spChg>
        <pc:spChg chg="add del mod">
          <ac:chgData name="세창 장" userId="55a988cc11fcfbce" providerId="LiveId" clId="{A15CC60B-0658-4DF7-96A7-AE703EFC098F}" dt="2026-01-30T07:08:47.084" v="6664" actId="478"/>
          <ac:spMkLst>
            <pc:docMk/>
            <pc:sldMk cId="3450898673" sldId="352"/>
            <ac:spMk id="15" creationId="{E85EB02F-F6CA-2E5D-A9C7-197A8DDEA451}"/>
          </ac:spMkLst>
        </pc:spChg>
        <pc:spChg chg="add del mod">
          <ac:chgData name="세창 장" userId="55a988cc11fcfbce" providerId="LiveId" clId="{A15CC60B-0658-4DF7-96A7-AE703EFC098F}" dt="2026-01-30T07:10:59.487" v="6705" actId="478"/>
          <ac:spMkLst>
            <pc:docMk/>
            <pc:sldMk cId="3450898673" sldId="352"/>
            <ac:spMk id="17" creationId="{A8269EC9-020F-96BD-FFE9-E848AFA4A6DA}"/>
          </ac:spMkLst>
        </pc:spChg>
        <pc:spChg chg="add del mod">
          <ac:chgData name="세창 장" userId="55a988cc11fcfbce" providerId="LiveId" clId="{A15CC60B-0658-4DF7-96A7-AE703EFC098F}" dt="2026-01-30T07:11:01.844" v="6707" actId="478"/>
          <ac:spMkLst>
            <pc:docMk/>
            <pc:sldMk cId="3450898673" sldId="352"/>
            <ac:spMk id="18" creationId="{DC9A71E1-F30A-CEDE-1A9B-9D4135D39202}"/>
          </ac:spMkLst>
        </pc:spChg>
        <pc:spChg chg="mod">
          <ac:chgData name="세창 장" userId="55a988cc11fcfbce" providerId="LiveId" clId="{A15CC60B-0658-4DF7-96A7-AE703EFC098F}" dt="2026-01-30T07:17:27.107" v="6833" actId="164"/>
          <ac:spMkLst>
            <pc:docMk/>
            <pc:sldMk cId="3450898673" sldId="352"/>
            <ac:spMk id="19" creationId="{4C25A4D0-1AD1-F4BC-4ADF-B2515BDF1620}"/>
          </ac:spMkLst>
        </pc:spChg>
        <pc:spChg chg="mod">
          <ac:chgData name="세창 장" userId="55a988cc11fcfbce" providerId="LiveId" clId="{A15CC60B-0658-4DF7-96A7-AE703EFC098F}" dt="2026-01-30T07:17:27.107" v="6833" actId="164"/>
          <ac:spMkLst>
            <pc:docMk/>
            <pc:sldMk cId="3450898673" sldId="352"/>
            <ac:spMk id="20" creationId="{8D6968A5-FDB8-470A-30ED-6558358DB65B}"/>
          </ac:spMkLst>
        </pc:spChg>
        <pc:spChg chg="add del mod">
          <ac:chgData name="세창 장" userId="55a988cc11fcfbce" providerId="LiveId" clId="{A15CC60B-0658-4DF7-96A7-AE703EFC098F}" dt="2026-01-30T07:11:00.849" v="6706" actId="478"/>
          <ac:spMkLst>
            <pc:docMk/>
            <pc:sldMk cId="3450898673" sldId="352"/>
            <ac:spMk id="21" creationId="{9CAF138E-F0AE-4999-7477-6E8346EE51DC}"/>
          </ac:spMkLst>
        </pc:spChg>
        <pc:spChg chg="add mod">
          <ac:chgData name="세창 장" userId="55a988cc11fcfbce" providerId="LiveId" clId="{A15CC60B-0658-4DF7-96A7-AE703EFC098F}" dt="2026-01-30T07:18:19.297" v="6849"/>
          <ac:spMkLst>
            <pc:docMk/>
            <pc:sldMk cId="3450898673" sldId="352"/>
            <ac:spMk id="26" creationId="{643665DE-56AF-F3B6-CF9D-048F4F8CB1A0}"/>
          </ac:spMkLst>
        </pc:spChg>
        <pc:spChg chg="add mod">
          <ac:chgData name="세창 장" userId="55a988cc11fcfbce" providerId="LiveId" clId="{A15CC60B-0658-4DF7-96A7-AE703EFC098F}" dt="2026-01-30T07:18:19.297" v="6849"/>
          <ac:spMkLst>
            <pc:docMk/>
            <pc:sldMk cId="3450898673" sldId="352"/>
            <ac:spMk id="27" creationId="{8FF12AA7-8D1C-F8F9-4A66-A96A7F35F6C3}"/>
          </ac:spMkLst>
        </pc:spChg>
        <pc:spChg chg="add mod">
          <ac:chgData name="세창 장" userId="55a988cc11fcfbce" providerId="LiveId" clId="{A15CC60B-0658-4DF7-96A7-AE703EFC098F}" dt="2026-01-30T07:18:19.297" v="6849"/>
          <ac:spMkLst>
            <pc:docMk/>
            <pc:sldMk cId="3450898673" sldId="352"/>
            <ac:spMk id="28" creationId="{C06EF9D6-0E14-09BF-E831-A7A8DD29E16F}"/>
          </ac:spMkLst>
        </pc:spChg>
        <pc:spChg chg="add mod">
          <ac:chgData name="세창 장" userId="55a988cc11fcfbce" providerId="LiveId" clId="{A15CC60B-0658-4DF7-96A7-AE703EFC098F}" dt="2026-01-30T07:18:19.297" v="6849"/>
          <ac:spMkLst>
            <pc:docMk/>
            <pc:sldMk cId="3450898673" sldId="352"/>
            <ac:spMk id="31" creationId="{4998DF58-1617-C352-8DE8-AE311E7592D5}"/>
          </ac:spMkLst>
        </pc:spChg>
        <pc:spChg chg="add del mod">
          <ac:chgData name="세창 장" userId="55a988cc11fcfbce" providerId="LiveId" clId="{A15CC60B-0658-4DF7-96A7-AE703EFC098F}" dt="2026-01-30T07:10:58.384" v="6704" actId="478"/>
          <ac:spMkLst>
            <pc:docMk/>
            <pc:sldMk cId="3450898673" sldId="352"/>
            <ac:spMk id="33" creationId="{0FE9A948-BE5C-0925-553F-0377C12C8553}"/>
          </ac:spMkLst>
        </pc:spChg>
        <pc:spChg chg="add mod">
          <ac:chgData name="세창 장" userId="55a988cc11fcfbce" providerId="LiveId" clId="{A15CC60B-0658-4DF7-96A7-AE703EFC098F}" dt="2026-01-30T07:18:19.297" v="6849"/>
          <ac:spMkLst>
            <pc:docMk/>
            <pc:sldMk cId="3450898673" sldId="352"/>
            <ac:spMk id="34" creationId="{B14E749E-6805-F0EC-A183-3F1A13C521D7}"/>
          </ac:spMkLst>
        </pc:spChg>
        <pc:spChg chg="mod">
          <ac:chgData name="세창 장" userId="55a988cc11fcfbce" providerId="LiveId" clId="{A15CC60B-0658-4DF7-96A7-AE703EFC098F}" dt="2026-01-30T07:17:18.370" v="6830" actId="404"/>
          <ac:spMkLst>
            <pc:docMk/>
            <pc:sldMk cId="3450898673" sldId="352"/>
            <ac:spMk id="46" creationId="{B8A08043-7844-2FE0-0EC7-E42FBBC701C2}"/>
          </ac:spMkLst>
        </pc:spChg>
        <pc:spChg chg="mod">
          <ac:chgData name="세창 장" userId="55a988cc11fcfbce" providerId="LiveId" clId="{A15CC60B-0658-4DF7-96A7-AE703EFC098F}" dt="2026-01-30T07:17:18.370" v="6830" actId="404"/>
          <ac:spMkLst>
            <pc:docMk/>
            <pc:sldMk cId="3450898673" sldId="352"/>
            <ac:spMk id="47" creationId="{913601DD-8A4C-9FF6-F599-8A16A9C2C730}"/>
          </ac:spMkLst>
        </pc:spChg>
        <pc:spChg chg="add mod">
          <ac:chgData name="세창 장" userId="55a988cc11fcfbce" providerId="LiveId" clId="{A15CC60B-0658-4DF7-96A7-AE703EFC098F}" dt="2026-01-30T07:18:19.297" v="6849"/>
          <ac:spMkLst>
            <pc:docMk/>
            <pc:sldMk cId="3450898673" sldId="352"/>
            <ac:spMk id="50" creationId="{281399D4-393D-1B01-364E-423B129BE279}"/>
          </ac:spMkLst>
        </pc:spChg>
        <pc:spChg chg="add mod">
          <ac:chgData name="세창 장" userId="55a988cc11fcfbce" providerId="LiveId" clId="{A15CC60B-0658-4DF7-96A7-AE703EFC098F}" dt="2026-01-30T07:18:19.297" v="6849"/>
          <ac:spMkLst>
            <pc:docMk/>
            <pc:sldMk cId="3450898673" sldId="352"/>
            <ac:spMk id="51" creationId="{3789530B-F759-E262-A6FA-B4F105B44EE4}"/>
          </ac:spMkLst>
        </pc:spChg>
        <pc:spChg chg="add mod">
          <ac:chgData name="세창 장" userId="55a988cc11fcfbce" providerId="LiveId" clId="{A15CC60B-0658-4DF7-96A7-AE703EFC098F}" dt="2026-01-30T07:18:19.297" v="6849"/>
          <ac:spMkLst>
            <pc:docMk/>
            <pc:sldMk cId="3450898673" sldId="352"/>
            <ac:spMk id="55" creationId="{6F8324D4-EA66-F82D-6F7C-2CBB6D209D84}"/>
          </ac:spMkLst>
        </pc:spChg>
        <pc:spChg chg="mod">
          <ac:chgData name="세창 장" userId="55a988cc11fcfbce" providerId="LiveId" clId="{A15CC60B-0658-4DF7-96A7-AE703EFC098F}" dt="2026-01-30T07:18:19.297" v="6849"/>
          <ac:spMkLst>
            <pc:docMk/>
            <pc:sldMk cId="3450898673" sldId="352"/>
            <ac:spMk id="59" creationId="{C606F0DE-7D8D-1681-F1CB-137A9FD0E09E}"/>
          </ac:spMkLst>
        </pc:spChg>
        <pc:spChg chg="mod">
          <ac:chgData name="세창 장" userId="55a988cc11fcfbce" providerId="LiveId" clId="{A15CC60B-0658-4DF7-96A7-AE703EFC098F}" dt="2026-01-30T07:17:18.370" v="6830" actId="404"/>
          <ac:spMkLst>
            <pc:docMk/>
            <pc:sldMk cId="3450898673" sldId="352"/>
            <ac:spMk id="62" creationId="{B3DAEDDC-ABB1-7E87-8652-20B7E38CCAA5}"/>
          </ac:spMkLst>
        </pc:spChg>
        <pc:spChg chg="add mod">
          <ac:chgData name="세창 장" userId="55a988cc11fcfbce" providerId="LiveId" clId="{A15CC60B-0658-4DF7-96A7-AE703EFC098F}" dt="2026-01-30T07:18:19.297" v="6849"/>
          <ac:spMkLst>
            <pc:docMk/>
            <pc:sldMk cId="3450898673" sldId="352"/>
            <ac:spMk id="70" creationId="{DD4653ED-CDB3-E693-C0E1-BD2A1F07E528}"/>
          </ac:spMkLst>
        </pc:spChg>
        <pc:spChg chg="mod">
          <ac:chgData name="세창 장" userId="55a988cc11fcfbce" providerId="LiveId" clId="{A15CC60B-0658-4DF7-96A7-AE703EFC098F}" dt="2026-01-30T07:17:18.370" v="6830" actId="404"/>
          <ac:spMkLst>
            <pc:docMk/>
            <pc:sldMk cId="3450898673" sldId="352"/>
            <ac:spMk id="71" creationId="{F06CA14C-A800-B618-4FFA-BCCEE366C29B}"/>
          </ac:spMkLst>
        </pc:spChg>
        <pc:spChg chg="mod">
          <ac:chgData name="세창 장" userId="55a988cc11fcfbce" providerId="LiveId" clId="{A15CC60B-0658-4DF7-96A7-AE703EFC098F}" dt="2026-01-30T07:17:27.107" v="6833" actId="164"/>
          <ac:spMkLst>
            <pc:docMk/>
            <pc:sldMk cId="3450898673" sldId="352"/>
            <ac:spMk id="72" creationId="{45DB9DA1-7C73-1AF4-6331-F17CDF836BEA}"/>
          </ac:spMkLst>
        </pc:spChg>
        <pc:spChg chg="mod">
          <ac:chgData name="세창 장" userId="55a988cc11fcfbce" providerId="LiveId" clId="{A15CC60B-0658-4DF7-96A7-AE703EFC098F}" dt="2026-01-30T07:17:18.370" v="6830" actId="404"/>
          <ac:spMkLst>
            <pc:docMk/>
            <pc:sldMk cId="3450898673" sldId="352"/>
            <ac:spMk id="74" creationId="{7ECC1C83-B82C-C2A3-5067-1964326F6DCB}"/>
          </ac:spMkLst>
        </pc:spChg>
        <pc:spChg chg="mod">
          <ac:chgData name="세창 장" userId="55a988cc11fcfbce" providerId="LiveId" clId="{A15CC60B-0658-4DF7-96A7-AE703EFC098F}" dt="2026-01-30T07:17:27.107" v="6833" actId="164"/>
          <ac:spMkLst>
            <pc:docMk/>
            <pc:sldMk cId="3450898673" sldId="352"/>
            <ac:spMk id="77" creationId="{38DCD282-4E6F-4022-E386-72A71B85A6D1}"/>
          </ac:spMkLst>
        </pc:spChg>
        <pc:spChg chg="mod">
          <ac:chgData name="세창 장" userId="55a988cc11fcfbce" providerId="LiveId" clId="{A15CC60B-0658-4DF7-96A7-AE703EFC098F}" dt="2026-01-30T07:17:27.107" v="6833" actId="164"/>
          <ac:spMkLst>
            <pc:docMk/>
            <pc:sldMk cId="3450898673" sldId="352"/>
            <ac:spMk id="78" creationId="{34B23421-217C-0599-2757-260797272620}"/>
          </ac:spMkLst>
        </pc:spChg>
        <pc:spChg chg="mod">
          <ac:chgData name="세창 장" userId="55a988cc11fcfbce" providerId="LiveId" clId="{A15CC60B-0658-4DF7-96A7-AE703EFC098F}" dt="2026-01-30T07:17:27.107" v="6833" actId="164"/>
          <ac:spMkLst>
            <pc:docMk/>
            <pc:sldMk cId="3450898673" sldId="352"/>
            <ac:spMk id="79" creationId="{6C7CCBDA-2236-CF89-985D-64F205B7BF14}"/>
          </ac:spMkLst>
        </pc:spChg>
        <pc:spChg chg="mod">
          <ac:chgData name="세창 장" userId="55a988cc11fcfbce" providerId="LiveId" clId="{A15CC60B-0658-4DF7-96A7-AE703EFC098F}" dt="2026-01-30T07:17:18.370" v="6830" actId="404"/>
          <ac:spMkLst>
            <pc:docMk/>
            <pc:sldMk cId="3450898673" sldId="352"/>
            <ac:spMk id="83" creationId="{F928B1A0-F7F3-7951-8798-D3F37D38C5E9}"/>
          </ac:spMkLst>
        </pc:spChg>
        <pc:spChg chg="mod">
          <ac:chgData name="세창 장" userId="55a988cc11fcfbce" providerId="LiveId" clId="{A15CC60B-0658-4DF7-96A7-AE703EFC098F}" dt="2026-01-30T07:17:27.107" v="6833" actId="164"/>
          <ac:spMkLst>
            <pc:docMk/>
            <pc:sldMk cId="3450898673" sldId="352"/>
            <ac:spMk id="85" creationId="{7CDF5930-7F49-0CC4-69A7-2F4DE4FE6E2C}"/>
          </ac:spMkLst>
        </pc:spChg>
        <pc:spChg chg="mod">
          <ac:chgData name="세창 장" userId="55a988cc11fcfbce" providerId="LiveId" clId="{A15CC60B-0658-4DF7-96A7-AE703EFC098F}" dt="2026-01-30T07:17:18.370" v="6830" actId="404"/>
          <ac:spMkLst>
            <pc:docMk/>
            <pc:sldMk cId="3450898673" sldId="352"/>
            <ac:spMk id="88" creationId="{90B6CA2E-9CD4-2AE2-5FD8-AE29BF497EFA}"/>
          </ac:spMkLst>
        </pc:spChg>
        <pc:spChg chg="mod">
          <ac:chgData name="세창 장" userId="55a988cc11fcfbce" providerId="LiveId" clId="{A15CC60B-0658-4DF7-96A7-AE703EFC098F}" dt="2026-01-30T07:17:27.107" v="6833" actId="164"/>
          <ac:spMkLst>
            <pc:docMk/>
            <pc:sldMk cId="3450898673" sldId="352"/>
            <ac:spMk id="89" creationId="{CB00F4A5-CEFA-40F2-A004-5BF6DCE91D16}"/>
          </ac:spMkLst>
        </pc:spChg>
        <pc:spChg chg="mod">
          <ac:chgData name="세창 장" userId="55a988cc11fcfbce" providerId="LiveId" clId="{A15CC60B-0658-4DF7-96A7-AE703EFC098F}" dt="2026-01-30T07:17:27.107" v="6833" actId="164"/>
          <ac:spMkLst>
            <pc:docMk/>
            <pc:sldMk cId="3450898673" sldId="352"/>
            <ac:spMk id="94" creationId="{EA5BFDFF-02D7-D1FA-F11E-40E689A0F497}"/>
          </ac:spMkLst>
        </pc:spChg>
        <pc:spChg chg="mod">
          <ac:chgData name="세창 장" userId="55a988cc11fcfbce" providerId="LiveId" clId="{A15CC60B-0658-4DF7-96A7-AE703EFC098F}" dt="2026-01-30T07:17:27.107" v="6833" actId="164"/>
          <ac:spMkLst>
            <pc:docMk/>
            <pc:sldMk cId="3450898673" sldId="352"/>
            <ac:spMk id="95" creationId="{BD4CBC31-5201-035C-5DF4-1119833B48AC}"/>
          </ac:spMkLst>
        </pc:spChg>
        <pc:spChg chg="add mod">
          <ac:chgData name="세창 장" userId="55a988cc11fcfbce" providerId="LiveId" clId="{A15CC60B-0658-4DF7-96A7-AE703EFC098F}" dt="2026-01-30T07:22:25.831" v="6908" actId="1076"/>
          <ac:spMkLst>
            <pc:docMk/>
            <pc:sldMk cId="3450898673" sldId="352"/>
            <ac:spMk id="96" creationId="{8E81B273-8484-FABE-46A4-9BBB7B99FA7A}"/>
          </ac:spMkLst>
        </pc:spChg>
        <pc:spChg chg="add mod">
          <ac:chgData name="세창 장" userId="55a988cc11fcfbce" providerId="LiveId" clId="{A15CC60B-0658-4DF7-96A7-AE703EFC098F}" dt="2026-01-30T07:22:25.831" v="6908" actId="1076"/>
          <ac:spMkLst>
            <pc:docMk/>
            <pc:sldMk cId="3450898673" sldId="352"/>
            <ac:spMk id="97" creationId="{CBEDBB39-F0A6-CDFF-ECD6-E831C67E8CB7}"/>
          </ac:spMkLst>
        </pc:spChg>
        <pc:spChg chg="add mod">
          <ac:chgData name="세창 장" userId="55a988cc11fcfbce" providerId="LiveId" clId="{A15CC60B-0658-4DF7-96A7-AE703EFC098F}" dt="2026-01-30T07:22:25.831" v="6908" actId="1076"/>
          <ac:spMkLst>
            <pc:docMk/>
            <pc:sldMk cId="3450898673" sldId="352"/>
            <ac:spMk id="98" creationId="{6AA3681D-A9D5-A294-7A1A-931DDAC22804}"/>
          </ac:spMkLst>
        </pc:spChg>
        <pc:spChg chg="add mod">
          <ac:chgData name="세창 장" userId="55a988cc11fcfbce" providerId="LiveId" clId="{A15CC60B-0658-4DF7-96A7-AE703EFC098F}" dt="2026-01-30T07:22:25.831" v="6908" actId="1076"/>
          <ac:spMkLst>
            <pc:docMk/>
            <pc:sldMk cId="3450898673" sldId="352"/>
            <ac:spMk id="100" creationId="{ED59E4D5-5EC9-C229-7785-B2D92A1F346F}"/>
          </ac:spMkLst>
        </pc:spChg>
        <pc:spChg chg="add del mod">
          <ac:chgData name="세창 장" userId="55a988cc11fcfbce" providerId="LiveId" clId="{A15CC60B-0658-4DF7-96A7-AE703EFC098F}" dt="2026-01-30T07:19:27.528" v="6872" actId="478"/>
          <ac:spMkLst>
            <pc:docMk/>
            <pc:sldMk cId="3450898673" sldId="352"/>
            <ac:spMk id="102" creationId="{F3AA1DAC-771F-E538-0FB9-1711909D9102}"/>
          </ac:spMkLst>
        </pc:spChg>
        <pc:spChg chg="add del mod">
          <ac:chgData name="세창 장" userId="55a988cc11fcfbce" providerId="LiveId" clId="{A15CC60B-0658-4DF7-96A7-AE703EFC098F}" dt="2026-01-30T07:18:33.360" v="6854" actId="478"/>
          <ac:spMkLst>
            <pc:docMk/>
            <pc:sldMk cId="3450898673" sldId="352"/>
            <ac:spMk id="104" creationId="{5E6444B6-FDFF-7479-6855-FB98EBA4B587}"/>
          </ac:spMkLst>
        </pc:spChg>
        <pc:spChg chg="del mod">
          <ac:chgData name="세창 장" userId="55a988cc11fcfbce" providerId="LiveId" clId="{A15CC60B-0658-4DF7-96A7-AE703EFC098F}" dt="2026-01-30T07:18:42.392" v="6858" actId="478"/>
          <ac:spMkLst>
            <pc:docMk/>
            <pc:sldMk cId="3450898673" sldId="352"/>
            <ac:spMk id="110" creationId="{9E2546D0-E8FF-7C4D-BEC5-67AE453072BA}"/>
          </ac:spMkLst>
        </pc:spChg>
        <pc:spChg chg="mod">
          <ac:chgData name="세창 장" userId="55a988cc11fcfbce" providerId="LiveId" clId="{A15CC60B-0658-4DF7-96A7-AE703EFC098F}" dt="2026-01-30T07:22:25.831" v="6908" actId="1076"/>
          <ac:spMkLst>
            <pc:docMk/>
            <pc:sldMk cId="3450898673" sldId="352"/>
            <ac:spMk id="111" creationId="{A4423823-47CB-FF26-93E9-47139BF4C671}"/>
          </ac:spMkLst>
        </pc:spChg>
        <pc:spChg chg="mod">
          <ac:chgData name="세창 장" userId="55a988cc11fcfbce" providerId="LiveId" clId="{A15CC60B-0658-4DF7-96A7-AE703EFC098F}" dt="2026-01-30T07:18:23.291" v="6851"/>
          <ac:spMkLst>
            <pc:docMk/>
            <pc:sldMk cId="3450898673" sldId="352"/>
            <ac:spMk id="114" creationId="{62A27D4E-57BD-F05C-BF40-BF4C544BC433}"/>
          </ac:spMkLst>
        </pc:spChg>
        <pc:spChg chg="mod">
          <ac:chgData name="세창 장" userId="55a988cc11fcfbce" providerId="LiveId" clId="{A15CC60B-0658-4DF7-96A7-AE703EFC098F}" dt="2026-01-30T07:22:25.831" v="6908" actId="1076"/>
          <ac:spMkLst>
            <pc:docMk/>
            <pc:sldMk cId="3450898673" sldId="352"/>
            <ac:spMk id="115" creationId="{9C4F3D39-54BF-391F-6115-29557DF86442}"/>
          </ac:spMkLst>
        </pc:spChg>
        <pc:spChg chg="mod">
          <ac:chgData name="세창 장" userId="55a988cc11fcfbce" providerId="LiveId" clId="{A15CC60B-0658-4DF7-96A7-AE703EFC098F}" dt="2026-01-30T07:18:23.291" v="6851"/>
          <ac:spMkLst>
            <pc:docMk/>
            <pc:sldMk cId="3450898673" sldId="352"/>
            <ac:spMk id="117" creationId="{0FA8B9CA-A374-B3E0-6A20-E72E29B258D9}"/>
          </ac:spMkLst>
        </pc:spChg>
        <pc:spChg chg="add mod">
          <ac:chgData name="세창 장" userId="55a988cc11fcfbce" providerId="LiveId" clId="{A15CC60B-0658-4DF7-96A7-AE703EFC098F}" dt="2026-01-30T07:22:25.831" v="6908" actId="1076"/>
          <ac:spMkLst>
            <pc:docMk/>
            <pc:sldMk cId="3450898673" sldId="352"/>
            <ac:spMk id="120" creationId="{934262D2-C601-74C8-632C-A00A1F5F9FD7}"/>
          </ac:spMkLst>
        </pc:spChg>
        <pc:spChg chg="mod">
          <ac:chgData name="세창 장" userId="55a988cc11fcfbce" providerId="LiveId" clId="{A15CC60B-0658-4DF7-96A7-AE703EFC098F}" dt="2026-01-30T07:22:25.831" v="6908" actId="1076"/>
          <ac:spMkLst>
            <pc:docMk/>
            <pc:sldMk cId="3450898673" sldId="352"/>
            <ac:spMk id="122" creationId="{4A9EA272-BA25-A89A-0B82-E12EF76F41C1}"/>
          </ac:spMkLst>
        </pc:spChg>
        <pc:spChg chg="add mod">
          <ac:chgData name="세창 장" userId="55a988cc11fcfbce" providerId="LiveId" clId="{A15CC60B-0658-4DF7-96A7-AE703EFC098F}" dt="2026-01-30T07:22:25.831" v="6908" actId="1076"/>
          <ac:spMkLst>
            <pc:docMk/>
            <pc:sldMk cId="3450898673" sldId="352"/>
            <ac:spMk id="123" creationId="{69DFA210-95B2-22D3-C9EE-A30D3255424D}"/>
          </ac:spMkLst>
        </pc:spChg>
        <pc:spChg chg="add mod">
          <ac:chgData name="세창 장" userId="55a988cc11fcfbce" providerId="LiveId" clId="{A15CC60B-0658-4DF7-96A7-AE703EFC098F}" dt="2026-01-30T07:25:23.877" v="7216"/>
          <ac:spMkLst>
            <pc:docMk/>
            <pc:sldMk cId="3450898673" sldId="352"/>
            <ac:spMk id="129" creationId="{13D2A26D-E0DF-3D53-7449-64D1A8918744}"/>
          </ac:spMkLst>
        </pc:spChg>
        <pc:grpChg chg="add mod">
          <ac:chgData name="세창 장" userId="55a988cc11fcfbce" providerId="LiveId" clId="{A15CC60B-0658-4DF7-96A7-AE703EFC098F}" dt="2026-01-30T07:08:20.672" v="6649" actId="164"/>
          <ac:grpSpMkLst>
            <pc:docMk/>
            <pc:sldMk cId="3450898673" sldId="352"/>
            <ac:grpSpMk id="16" creationId="{D5C346FA-02D6-8DFF-D0E0-74D62A8DF5F1}"/>
          </ac:grpSpMkLst>
        </pc:grpChg>
        <pc:grpChg chg="del mod">
          <ac:chgData name="세창 장" userId="55a988cc11fcfbce" providerId="LiveId" clId="{A15CC60B-0658-4DF7-96A7-AE703EFC098F}" dt="2026-01-30T07:17:52.566" v="6839" actId="478"/>
          <ac:grpSpMkLst>
            <pc:docMk/>
            <pc:sldMk cId="3450898673" sldId="352"/>
            <ac:grpSpMk id="23" creationId="{F9CEC77C-78DB-4226-EA76-E6128C58FC93}"/>
          </ac:grpSpMkLst>
        </pc:grpChg>
        <pc:grpChg chg="mod">
          <ac:chgData name="세창 장" userId="55a988cc11fcfbce" providerId="LiveId" clId="{A15CC60B-0658-4DF7-96A7-AE703EFC098F}" dt="2026-01-30T07:09:17.563" v="6671" actId="1076"/>
          <ac:grpSpMkLst>
            <pc:docMk/>
            <pc:sldMk cId="3450898673" sldId="352"/>
            <ac:grpSpMk id="81" creationId="{7A8C534F-083B-FB25-5553-89F6E9FFB64C}"/>
          </ac:grpSpMkLst>
        </pc:grpChg>
        <pc:grpChg chg="add del mod">
          <ac:chgData name="세창 장" userId="55a988cc11fcfbce" providerId="LiveId" clId="{A15CC60B-0658-4DF7-96A7-AE703EFC098F}" dt="2026-01-30T07:22:25.831" v="6908" actId="1076"/>
          <ac:grpSpMkLst>
            <pc:docMk/>
            <pc:sldMk cId="3450898673" sldId="352"/>
            <ac:grpSpMk id="112" creationId="{46B44DA5-C803-1BE6-3609-8FF669192136}"/>
          </ac:grpSpMkLst>
        </pc:grpChg>
        <pc:grpChg chg="del">
          <ac:chgData name="세창 장" userId="55a988cc11fcfbce" providerId="LiveId" clId="{A15CC60B-0658-4DF7-96A7-AE703EFC098F}" dt="2026-01-30T07:18:30.986" v="6853" actId="478"/>
          <ac:grpSpMkLst>
            <pc:docMk/>
            <pc:sldMk cId="3450898673" sldId="352"/>
            <ac:grpSpMk id="116" creationId="{98915DB9-2344-F785-EB96-E011112A00FC}"/>
          </ac:grpSpMkLst>
        </pc:grpChg>
        <pc:picChg chg="add del mod">
          <ac:chgData name="세창 장" userId="55a988cc11fcfbce" providerId="LiveId" clId="{A15CC60B-0658-4DF7-96A7-AE703EFC098F}" dt="2026-01-30T07:22:06.734" v="6903" actId="478"/>
          <ac:picMkLst>
            <pc:docMk/>
            <pc:sldMk cId="3450898673" sldId="352"/>
            <ac:picMk id="25" creationId="{69273E19-86F5-44D6-D43D-1E9D5128DDC0}"/>
          </ac:picMkLst>
        </pc:picChg>
        <pc:cxnChg chg="add del mod">
          <ac:chgData name="세창 장" userId="55a988cc11fcfbce" providerId="LiveId" clId="{A15CC60B-0658-4DF7-96A7-AE703EFC098F}" dt="2026-01-30T07:06:10.638" v="6625" actId="478"/>
          <ac:cxnSpMkLst>
            <pc:docMk/>
            <pc:sldMk cId="3450898673" sldId="352"/>
            <ac:cxnSpMk id="9" creationId="{544D4116-308C-B33B-7D46-450E145E287E}"/>
          </ac:cxnSpMkLst>
        </pc:cxnChg>
        <pc:cxnChg chg="mod">
          <ac:chgData name="세창 장" userId="55a988cc11fcfbce" providerId="LiveId" clId="{A15CC60B-0658-4DF7-96A7-AE703EFC098F}" dt="2026-01-30T07:17:52.566" v="6839" actId="478"/>
          <ac:cxnSpMkLst>
            <pc:docMk/>
            <pc:sldMk cId="3450898673" sldId="352"/>
            <ac:cxnSpMk id="67" creationId="{BE423A0F-C4EA-293E-CE4E-389AFD8B6548}"/>
          </ac:cxnSpMkLst>
        </pc:cxnChg>
        <pc:cxnChg chg="mod">
          <ac:chgData name="세창 장" userId="55a988cc11fcfbce" providerId="LiveId" clId="{A15CC60B-0658-4DF7-96A7-AE703EFC098F}" dt="2026-01-30T07:17:52.566" v="6839" actId="478"/>
          <ac:cxnSpMkLst>
            <pc:docMk/>
            <pc:sldMk cId="3450898673" sldId="352"/>
            <ac:cxnSpMk id="73" creationId="{DF0B07A4-1999-271A-B1BE-0B46BA3C36B9}"/>
          </ac:cxnSpMkLst>
        </pc:cxnChg>
        <pc:cxnChg chg="mod">
          <ac:chgData name="세창 장" userId="55a988cc11fcfbce" providerId="LiveId" clId="{A15CC60B-0658-4DF7-96A7-AE703EFC098F}" dt="2026-01-30T07:17:52.566" v="6839" actId="478"/>
          <ac:cxnSpMkLst>
            <pc:docMk/>
            <pc:sldMk cId="3450898673" sldId="352"/>
            <ac:cxnSpMk id="75" creationId="{C6D8A8C8-F2E7-AB73-C364-4998CC2AB9EF}"/>
          </ac:cxnSpMkLst>
        </pc:cxnChg>
        <pc:cxnChg chg="mod">
          <ac:chgData name="세창 장" userId="55a988cc11fcfbce" providerId="LiveId" clId="{A15CC60B-0658-4DF7-96A7-AE703EFC098F}" dt="2026-01-30T07:17:52.566" v="6839" actId="478"/>
          <ac:cxnSpMkLst>
            <pc:docMk/>
            <pc:sldMk cId="3450898673" sldId="352"/>
            <ac:cxnSpMk id="80" creationId="{29E8B233-34A7-EC0F-F2B0-89EC58B5344F}"/>
          </ac:cxnSpMkLst>
        </pc:cxnChg>
        <pc:cxnChg chg="add del mod">
          <ac:chgData name="세창 장" userId="55a988cc11fcfbce" providerId="LiveId" clId="{A15CC60B-0658-4DF7-96A7-AE703EFC098F}" dt="2026-01-30T07:17:52.566" v="6839" actId="478"/>
          <ac:cxnSpMkLst>
            <pc:docMk/>
            <pc:sldMk cId="3450898673" sldId="352"/>
            <ac:cxnSpMk id="84" creationId="{A41B7062-F6BD-A00E-BBCE-59EE5F500F61}"/>
          </ac:cxnSpMkLst>
        </pc:cxnChg>
        <pc:cxnChg chg="add del mod">
          <ac:chgData name="세창 장" userId="55a988cc11fcfbce" providerId="LiveId" clId="{A15CC60B-0658-4DF7-96A7-AE703EFC098F}" dt="2026-01-30T07:09:17.563" v="6671" actId="1076"/>
          <ac:cxnSpMkLst>
            <pc:docMk/>
            <pc:sldMk cId="3450898673" sldId="352"/>
            <ac:cxnSpMk id="86" creationId="{1C725DDE-85D3-1698-6EDE-B8699F8DCE22}"/>
          </ac:cxnSpMkLst>
        </pc:cxnChg>
        <pc:cxnChg chg="mod">
          <ac:chgData name="세창 장" userId="55a988cc11fcfbce" providerId="LiveId" clId="{A15CC60B-0658-4DF7-96A7-AE703EFC098F}" dt="2026-01-30T07:17:52.566" v="6839" actId="478"/>
          <ac:cxnSpMkLst>
            <pc:docMk/>
            <pc:sldMk cId="3450898673" sldId="352"/>
            <ac:cxnSpMk id="87" creationId="{E1B0AF61-B2AB-1A2B-FF35-C60EBC1D65E9}"/>
          </ac:cxnSpMkLst>
        </pc:cxnChg>
        <pc:cxnChg chg="mod">
          <ac:chgData name="세창 장" userId="55a988cc11fcfbce" providerId="LiveId" clId="{A15CC60B-0658-4DF7-96A7-AE703EFC098F}" dt="2026-01-30T07:17:52.566" v="6839" actId="478"/>
          <ac:cxnSpMkLst>
            <pc:docMk/>
            <pc:sldMk cId="3450898673" sldId="352"/>
            <ac:cxnSpMk id="91" creationId="{5A6BF5D7-6EA7-3BF1-C53F-31B60EA56F4A}"/>
          </ac:cxnSpMkLst>
        </pc:cxnChg>
        <pc:cxnChg chg="mod">
          <ac:chgData name="세창 장" userId="55a988cc11fcfbce" providerId="LiveId" clId="{A15CC60B-0658-4DF7-96A7-AE703EFC098F}" dt="2026-01-30T07:17:52.566" v="6839" actId="478"/>
          <ac:cxnSpMkLst>
            <pc:docMk/>
            <pc:sldMk cId="3450898673" sldId="352"/>
            <ac:cxnSpMk id="92" creationId="{7BE2D360-5929-1CE1-D7B2-55273BC22505}"/>
          </ac:cxnSpMkLst>
        </pc:cxnChg>
        <pc:cxnChg chg="mod">
          <ac:chgData name="세창 장" userId="55a988cc11fcfbce" providerId="LiveId" clId="{A15CC60B-0658-4DF7-96A7-AE703EFC098F}" dt="2026-01-30T07:17:52.566" v="6839" actId="478"/>
          <ac:cxnSpMkLst>
            <pc:docMk/>
            <pc:sldMk cId="3450898673" sldId="352"/>
            <ac:cxnSpMk id="93" creationId="{38D167D6-C98E-30CA-D830-3E5EEA1A4DB5}"/>
          </ac:cxnSpMkLst>
        </pc:cxnChg>
        <pc:cxnChg chg="mod">
          <ac:chgData name="세창 장" userId="55a988cc11fcfbce" providerId="LiveId" clId="{A15CC60B-0658-4DF7-96A7-AE703EFC098F}" dt="2026-01-30T07:21:31.919" v="6899" actId="1076"/>
          <ac:cxnSpMkLst>
            <pc:docMk/>
            <pc:sldMk cId="3450898673" sldId="352"/>
            <ac:cxnSpMk id="99" creationId="{8F294EE1-C80D-607A-EEBB-212BE050B6C9}"/>
          </ac:cxnSpMkLst>
        </pc:cxnChg>
        <pc:cxnChg chg="mod">
          <ac:chgData name="세창 장" userId="55a988cc11fcfbce" providerId="LiveId" clId="{A15CC60B-0658-4DF7-96A7-AE703EFC098F}" dt="2026-01-30T07:20:44.669" v="6889" actId="1076"/>
          <ac:cxnSpMkLst>
            <pc:docMk/>
            <pc:sldMk cId="3450898673" sldId="352"/>
            <ac:cxnSpMk id="101" creationId="{8D28DE20-EBB3-B4EC-F971-22FB639AF895}"/>
          </ac:cxnSpMkLst>
        </pc:cxnChg>
        <pc:cxnChg chg="mod">
          <ac:chgData name="세창 장" userId="55a988cc11fcfbce" providerId="LiveId" clId="{A15CC60B-0658-4DF7-96A7-AE703EFC098F}" dt="2026-01-30T07:20:44.669" v="6889" actId="1076"/>
          <ac:cxnSpMkLst>
            <pc:docMk/>
            <pc:sldMk cId="3450898673" sldId="352"/>
            <ac:cxnSpMk id="103" creationId="{61CB92FF-0A88-6DA1-88FB-9DF411716A54}"/>
          </ac:cxnSpMkLst>
        </pc:cxnChg>
        <pc:cxnChg chg="del mod">
          <ac:chgData name="세창 장" userId="55a988cc11fcfbce" providerId="LiveId" clId="{A15CC60B-0658-4DF7-96A7-AE703EFC098F}" dt="2026-01-30T07:18:36.845" v="6856" actId="478"/>
          <ac:cxnSpMkLst>
            <pc:docMk/>
            <pc:sldMk cId="3450898673" sldId="352"/>
            <ac:cxnSpMk id="105" creationId="{A782F3C0-1678-CF33-43D5-081962DD723E}"/>
          </ac:cxnSpMkLst>
        </pc:cxnChg>
        <pc:cxnChg chg="del mod">
          <ac:chgData name="세창 장" userId="55a988cc11fcfbce" providerId="LiveId" clId="{A15CC60B-0658-4DF7-96A7-AE703EFC098F}" dt="2026-01-30T07:18:38.969" v="6857" actId="478"/>
          <ac:cxnSpMkLst>
            <pc:docMk/>
            <pc:sldMk cId="3450898673" sldId="352"/>
            <ac:cxnSpMk id="106" creationId="{76875643-D3F0-2E2A-B024-98F843F14614}"/>
          </ac:cxnSpMkLst>
        </pc:cxnChg>
        <pc:cxnChg chg="del mod">
          <ac:chgData name="세창 장" userId="55a988cc11fcfbce" providerId="LiveId" clId="{A15CC60B-0658-4DF7-96A7-AE703EFC098F}" dt="2026-01-30T07:18:35.094" v="6855" actId="478"/>
          <ac:cxnSpMkLst>
            <pc:docMk/>
            <pc:sldMk cId="3450898673" sldId="352"/>
            <ac:cxnSpMk id="107" creationId="{F7D19F88-C0E4-848F-824D-D0227800FE17}"/>
          </ac:cxnSpMkLst>
        </pc:cxnChg>
        <pc:cxnChg chg="mod">
          <ac:chgData name="세창 장" userId="55a988cc11fcfbce" providerId="LiveId" clId="{A15CC60B-0658-4DF7-96A7-AE703EFC098F}" dt="2026-01-30T07:19:11.142" v="6868" actId="478"/>
          <ac:cxnSpMkLst>
            <pc:docMk/>
            <pc:sldMk cId="3450898673" sldId="352"/>
            <ac:cxnSpMk id="109" creationId="{AA0698D7-0ED8-1159-EEB0-EBA56B8E8C2F}"/>
          </ac:cxnSpMkLst>
        </pc:cxnChg>
        <pc:cxnChg chg="del mod">
          <ac:chgData name="세창 장" userId="55a988cc11fcfbce" providerId="LiveId" clId="{A15CC60B-0658-4DF7-96A7-AE703EFC098F}" dt="2026-01-30T07:19:37.291" v="6874" actId="478"/>
          <ac:cxnSpMkLst>
            <pc:docMk/>
            <pc:sldMk cId="3450898673" sldId="352"/>
            <ac:cxnSpMk id="121" creationId="{94332D8B-0D96-C606-DB7D-4DDF2EB26987}"/>
          </ac:cxnSpMkLst>
        </pc:cxnChg>
      </pc:sldChg>
      <pc:sldChg chg="addSp delSp modSp add mod addAnim delAnim modAnim modNotesTx">
        <pc:chgData name="세창 장" userId="55a988cc11fcfbce" providerId="LiveId" clId="{A15CC60B-0658-4DF7-96A7-AE703EFC098F}" dt="2026-01-30T08:17:35.837" v="8884" actId="571"/>
        <pc:sldMkLst>
          <pc:docMk/>
          <pc:sldMk cId="1618546336" sldId="353"/>
        </pc:sldMkLst>
        <pc:spChg chg="add del mod">
          <ac:chgData name="세창 장" userId="55a988cc11fcfbce" providerId="LiveId" clId="{A15CC60B-0658-4DF7-96A7-AE703EFC098F}" dt="2026-01-30T07:25:32.202" v="7220" actId="478"/>
          <ac:spMkLst>
            <pc:docMk/>
            <pc:sldMk cId="1618546336" sldId="353"/>
            <ac:spMk id="6" creationId="{D95C92A6-732D-B8A2-492B-6E0970FF9A6E}"/>
          </ac:spMkLst>
        </pc:spChg>
        <pc:spChg chg="add mod">
          <ac:chgData name="세창 장" userId="55a988cc11fcfbce" providerId="LiveId" clId="{A15CC60B-0658-4DF7-96A7-AE703EFC098F}" dt="2026-01-30T07:22:54.774" v="7019"/>
          <ac:spMkLst>
            <pc:docMk/>
            <pc:sldMk cId="1618546336" sldId="353"/>
            <ac:spMk id="8" creationId="{43E7143A-0312-EE95-109C-C990F28AC33D}"/>
          </ac:spMkLst>
        </pc:spChg>
        <pc:spChg chg="add mod">
          <ac:chgData name="세창 장" userId="55a988cc11fcfbce" providerId="LiveId" clId="{A15CC60B-0658-4DF7-96A7-AE703EFC098F}" dt="2026-01-30T07:22:54.774" v="7019"/>
          <ac:spMkLst>
            <pc:docMk/>
            <pc:sldMk cId="1618546336" sldId="353"/>
            <ac:spMk id="9" creationId="{CB29C2BC-894F-02FD-F0B0-8814175AF0CE}"/>
          </ac:spMkLst>
        </pc:spChg>
        <pc:spChg chg="add mod">
          <ac:chgData name="세창 장" userId="55a988cc11fcfbce" providerId="LiveId" clId="{A15CC60B-0658-4DF7-96A7-AE703EFC098F}" dt="2026-01-30T07:22:54.774" v="7019"/>
          <ac:spMkLst>
            <pc:docMk/>
            <pc:sldMk cId="1618546336" sldId="353"/>
            <ac:spMk id="11" creationId="{7C7E15D3-BD95-FA4B-86B4-28A504FA8039}"/>
          </ac:spMkLst>
        </pc:spChg>
        <pc:spChg chg="add mod">
          <ac:chgData name="세창 장" userId="55a988cc11fcfbce" providerId="LiveId" clId="{A15CC60B-0658-4DF7-96A7-AE703EFC098F}" dt="2026-01-30T07:22:54.774" v="7019"/>
          <ac:spMkLst>
            <pc:docMk/>
            <pc:sldMk cId="1618546336" sldId="353"/>
            <ac:spMk id="13" creationId="{6A72BA33-AB72-B7D6-998C-156740871A05}"/>
          </ac:spMkLst>
        </pc:spChg>
        <pc:spChg chg="add mod">
          <ac:chgData name="세창 장" userId="55a988cc11fcfbce" providerId="LiveId" clId="{A15CC60B-0658-4DF7-96A7-AE703EFC098F}" dt="2026-01-30T07:22:54.774" v="7019"/>
          <ac:spMkLst>
            <pc:docMk/>
            <pc:sldMk cId="1618546336" sldId="353"/>
            <ac:spMk id="18" creationId="{C97C8C54-3B07-D0EC-B04D-FE05737E915C}"/>
          </ac:spMkLst>
        </pc:spChg>
        <pc:spChg chg="add del mod">
          <ac:chgData name="세창 장" userId="55a988cc11fcfbce" providerId="LiveId" clId="{A15CC60B-0658-4DF7-96A7-AE703EFC098F}" dt="2026-01-30T07:36:11.495" v="7349" actId="21"/>
          <ac:spMkLst>
            <pc:docMk/>
            <pc:sldMk cId="1618546336" sldId="353"/>
            <ac:spMk id="19" creationId="{8666597E-1CA3-23FE-917F-A80B0A398A5F}"/>
          </ac:spMkLst>
        </pc:spChg>
        <pc:spChg chg="mod">
          <ac:chgData name="세창 장" userId="55a988cc11fcfbce" providerId="LiveId" clId="{A15CC60B-0658-4DF7-96A7-AE703EFC098F}" dt="2026-01-30T07:22:54.774" v="7019"/>
          <ac:spMkLst>
            <pc:docMk/>
            <pc:sldMk cId="1618546336" sldId="353"/>
            <ac:spMk id="22" creationId="{64641B52-0955-259A-3625-F0978D2917EC}"/>
          </ac:spMkLst>
        </pc:spChg>
        <pc:spChg chg="mod">
          <ac:chgData name="세창 장" userId="55a988cc11fcfbce" providerId="LiveId" clId="{A15CC60B-0658-4DF7-96A7-AE703EFC098F}" dt="2026-01-30T07:22:54.774" v="7019"/>
          <ac:spMkLst>
            <pc:docMk/>
            <pc:sldMk cId="1618546336" sldId="353"/>
            <ac:spMk id="23" creationId="{8512A041-8D7F-3268-CD77-DCEF59AE296F}"/>
          </ac:spMkLst>
        </pc:spChg>
        <pc:spChg chg="add mod">
          <ac:chgData name="세창 장" userId="55a988cc11fcfbce" providerId="LiveId" clId="{A15CC60B-0658-4DF7-96A7-AE703EFC098F}" dt="2026-01-30T07:22:54.774" v="7019"/>
          <ac:spMkLst>
            <pc:docMk/>
            <pc:sldMk cId="1618546336" sldId="353"/>
            <ac:spMk id="24" creationId="{9355D45C-81BA-E4D0-4EBF-85B7556E9D3C}"/>
          </ac:spMkLst>
        </pc:spChg>
        <pc:spChg chg="add mod">
          <ac:chgData name="세창 장" userId="55a988cc11fcfbce" providerId="LiveId" clId="{A15CC60B-0658-4DF7-96A7-AE703EFC098F}" dt="2026-01-30T07:22:54.774" v="7019"/>
          <ac:spMkLst>
            <pc:docMk/>
            <pc:sldMk cId="1618546336" sldId="353"/>
            <ac:spMk id="26" creationId="{3E02E0A0-BAF3-1191-5BF1-03FD9CDDBC6E}"/>
          </ac:spMkLst>
        </pc:spChg>
        <pc:spChg chg="add mod">
          <ac:chgData name="세창 장" userId="55a988cc11fcfbce" providerId="LiveId" clId="{A15CC60B-0658-4DF7-96A7-AE703EFC098F}" dt="2026-01-30T07:22:54.774" v="7019"/>
          <ac:spMkLst>
            <pc:docMk/>
            <pc:sldMk cId="1618546336" sldId="353"/>
            <ac:spMk id="27" creationId="{D692CD68-2C24-41FD-3300-DF53A8F249F6}"/>
          </ac:spMkLst>
        </pc:spChg>
        <pc:spChg chg="add del mod">
          <ac:chgData name="세창 장" userId="55a988cc11fcfbce" providerId="LiveId" clId="{A15CC60B-0658-4DF7-96A7-AE703EFC098F}" dt="2026-01-30T07:25:13.167" v="7206" actId="478"/>
          <ac:spMkLst>
            <pc:docMk/>
            <pc:sldMk cId="1618546336" sldId="353"/>
            <ac:spMk id="28" creationId="{6F6DFD2F-A927-FF5E-5226-8BC1B246B09A}"/>
          </ac:spMkLst>
        </pc:spChg>
        <pc:spChg chg="add mod">
          <ac:chgData name="세창 장" userId="55a988cc11fcfbce" providerId="LiveId" clId="{A15CC60B-0658-4DF7-96A7-AE703EFC098F}" dt="2026-01-30T07:24:40.088" v="7171"/>
          <ac:spMkLst>
            <pc:docMk/>
            <pc:sldMk cId="1618546336" sldId="353"/>
            <ac:spMk id="29" creationId="{B1EE9AB2-7841-5D35-BD62-602F3C89A0BD}"/>
          </ac:spMkLst>
        </pc:spChg>
        <pc:spChg chg="add del mod">
          <ac:chgData name="세창 장" userId="55a988cc11fcfbce" providerId="LiveId" clId="{A15CC60B-0658-4DF7-96A7-AE703EFC098F}" dt="2026-01-30T07:25:14.337" v="7207" actId="478"/>
          <ac:spMkLst>
            <pc:docMk/>
            <pc:sldMk cId="1618546336" sldId="353"/>
            <ac:spMk id="31" creationId="{44D4E5C3-FA66-13AF-6F24-0EA6D0951513}"/>
          </ac:spMkLst>
        </pc:spChg>
        <pc:spChg chg="add mod">
          <ac:chgData name="세창 장" userId="55a988cc11fcfbce" providerId="LiveId" clId="{A15CC60B-0658-4DF7-96A7-AE703EFC098F}" dt="2026-01-30T07:24:40.088" v="7171"/>
          <ac:spMkLst>
            <pc:docMk/>
            <pc:sldMk cId="1618546336" sldId="353"/>
            <ac:spMk id="33" creationId="{E3A98B8D-43B5-F952-003C-52A51BD9188E}"/>
          </ac:spMkLst>
        </pc:spChg>
        <pc:spChg chg="add del mod">
          <ac:chgData name="세창 장" userId="55a988cc11fcfbce" providerId="LiveId" clId="{A15CC60B-0658-4DF7-96A7-AE703EFC098F}" dt="2026-01-30T07:25:14.337" v="7207" actId="478"/>
          <ac:spMkLst>
            <pc:docMk/>
            <pc:sldMk cId="1618546336" sldId="353"/>
            <ac:spMk id="38" creationId="{A0C168DA-A77E-B029-3B86-0A0847D2E224}"/>
          </ac:spMkLst>
        </pc:spChg>
        <pc:spChg chg="mod">
          <ac:chgData name="세창 장" userId="55a988cc11fcfbce" providerId="LiveId" clId="{A15CC60B-0658-4DF7-96A7-AE703EFC098F}" dt="2026-01-30T07:24:40.088" v="7171"/>
          <ac:spMkLst>
            <pc:docMk/>
            <pc:sldMk cId="1618546336" sldId="353"/>
            <ac:spMk id="40" creationId="{DFCED84E-B1E8-FCC5-C743-6DAA13AA6FB9}"/>
          </ac:spMkLst>
        </pc:spChg>
        <pc:spChg chg="mod">
          <ac:chgData name="세창 장" userId="55a988cc11fcfbce" providerId="LiveId" clId="{A15CC60B-0658-4DF7-96A7-AE703EFC098F}" dt="2026-01-30T07:24:40.088" v="7171"/>
          <ac:spMkLst>
            <pc:docMk/>
            <pc:sldMk cId="1618546336" sldId="353"/>
            <ac:spMk id="45" creationId="{E7A43FD2-3D8E-A732-27F5-7147C8062292}"/>
          </ac:spMkLst>
        </pc:spChg>
        <pc:spChg chg="add mod">
          <ac:chgData name="세창 장" userId="55a988cc11fcfbce" providerId="LiveId" clId="{A15CC60B-0658-4DF7-96A7-AE703EFC098F}" dt="2026-01-30T07:25:14.337" v="7207" actId="478"/>
          <ac:spMkLst>
            <pc:docMk/>
            <pc:sldMk cId="1618546336" sldId="353"/>
            <ac:spMk id="50" creationId="{AE1CCB43-18F9-C791-B54F-778FBCCB91FB}"/>
          </ac:spMkLst>
        </pc:spChg>
        <pc:spChg chg="add del mod">
          <ac:chgData name="세창 장" userId="55a988cc11fcfbce" providerId="LiveId" clId="{A15CC60B-0658-4DF7-96A7-AE703EFC098F}" dt="2026-01-30T07:25:14.337" v="7207" actId="478"/>
          <ac:spMkLst>
            <pc:docMk/>
            <pc:sldMk cId="1618546336" sldId="353"/>
            <ac:spMk id="52" creationId="{0B6A47A9-8CA2-8CC9-1C35-8D29C3123A69}"/>
          </ac:spMkLst>
        </pc:spChg>
        <pc:spChg chg="add del mod">
          <ac:chgData name="세창 장" userId="55a988cc11fcfbce" providerId="LiveId" clId="{A15CC60B-0658-4DF7-96A7-AE703EFC098F}" dt="2026-01-30T07:25:14.337" v="7207" actId="478"/>
          <ac:spMkLst>
            <pc:docMk/>
            <pc:sldMk cId="1618546336" sldId="353"/>
            <ac:spMk id="53" creationId="{AC57C098-0DDE-7471-57E0-5EA60F0F8D89}"/>
          </ac:spMkLst>
        </pc:spChg>
        <pc:spChg chg="add mod">
          <ac:chgData name="세창 장" userId="55a988cc11fcfbce" providerId="LiveId" clId="{A15CC60B-0658-4DF7-96A7-AE703EFC098F}" dt="2026-01-30T07:38:58.033" v="7446" actId="1076"/>
          <ac:spMkLst>
            <pc:docMk/>
            <pc:sldMk cId="1618546336" sldId="353"/>
            <ac:spMk id="54" creationId="{71D4C35F-3594-6506-7A01-6AF00A862AA2}"/>
          </ac:spMkLst>
        </pc:spChg>
        <pc:spChg chg="add mod">
          <ac:chgData name="세창 장" userId="55a988cc11fcfbce" providerId="LiveId" clId="{A15CC60B-0658-4DF7-96A7-AE703EFC098F}" dt="2026-01-30T07:25:59.573" v="7240"/>
          <ac:spMkLst>
            <pc:docMk/>
            <pc:sldMk cId="1618546336" sldId="353"/>
            <ac:spMk id="55" creationId="{DA5B4A16-3DF9-650C-49CF-2FE76B0F92AD}"/>
          </ac:spMkLst>
        </pc:spChg>
        <pc:spChg chg="add mod">
          <ac:chgData name="세창 장" userId="55a988cc11fcfbce" providerId="LiveId" clId="{A15CC60B-0658-4DF7-96A7-AE703EFC098F}" dt="2026-01-30T07:25:59.573" v="7240"/>
          <ac:spMkLst>
            <pc:docMk/>
            <pc:sldMk cId="1618546336" sldId="353"/>
            <ac:spMk id="56" creationId="{2D4C0899-5480-D4EB-8908-B7451D3A9E1E}"/>
          </ac:spMkLst>
        </pc:spChg>
        <pc:spChg chg="add mod">
          <ac:chgData name="세창 장" userId="55a988cc11fcfbce" providerId="LiveId" clId="{A15CC60B-0658-4DF7-96A7-AE703EFC098F}" dt="2026-01-30T07:25:59.573" v="7240"/>
          <ac:spMkLst>
            <pc:docMk/>
            <pc:sldMk cId="1618546336" sldId="353"/>
            <ac:spMk id="57" creationId="{376669EF-B3D0-75CE-CDB8-C534831D998C}"/>
          </ac:spMkLst>
        </pc:spChg>
        <pc:spChg chg="add mod">
          <ac:chgData name="세창 장" userId="55a988cc11fcfbce" providerId="LiveId" clId="{A15CC60B-0658-4DF7-96A7-AE703EFC098F}" dt="2026-01-30T07:25:59.573" v="7240"/>
          <ac:spMkLst>
            <pc:docMk/>
            <pc:sldMk cId="1618546336" sldId="353"/>
            <ac:spMk id="59" creationId="{BCAC371D-801F-CD9D-596E-2300EE776394}"/>
          </ac:spMkLst>
        </pc:spChg>
        <pc:spChg chg="add del mod">
          <ac:chgData name="세창 장" userId="55a988cc11fcfbce" providerId="LiveId" clId="{A15CC60B-0658-4DF7-96A7-AE703EFC098F}" dt="2026-01-30T07:36:11.495" v="7349" actId="21"/>
          <ac:spMkLst>
            <pc:docMk/>
            <pc:sldMk cId="1618546336" sldId="353"/>
            <ac:spMk id="71" creationId="{8DBAA7D4-AADC-8A30-CDCE-B822EE078927}"/>
          </ac:spMkLst>
        </pc:spChg>
        <pc:spChg chg="add del mod">
          <ac:chgData name="세창 장" userId="55a988cc11fcfbce" providerId="LiveId" clId="{A15CC60B-0658-4DF7-96A7-AE703EFC098F}" dt="2026-01-30T07:36:11.495" v="7349" actId="21"/>
          <ac:spMkLst>
            <pc:docMk/>
            <pc:sldMk cId="1618546336" sldId="353"/>
            <ac:spMk id="72" creationId="{E596DB7E-EAB7-BE55-C3E8-A837D75DF5BF}"/>
          </ac:spMkLst>
        </pc:spChg>
        <pc:spChg chg="del mod">
          <ac:chgData name="세창 장" userId="55a988cc11fcfbce" providerId="LiveId" clId="{A15CC60B-0658-4DF7-96A7-AE703EFC098F}" dt="2026-01-30T07:35:29.328" v="7338" actId="1076"/>
          <ac:spMkLst>
            <pc:docMk/>
            <pc:sldMk cId="1618546336" sldId="353"/>
            <ac:spMk id="74" creationId="{789895AD-DC11-B57B-FC7A-083BD35920DB}"/>
          </ac:spMkLst>
        </pc:spChg>
        <pc:spChg chg="add del mod">
          <ac:chgData name="세창 장" userId="55a988cc11fcfbce" providerId="LiveId" clId="{A15CC60B-0658-4DF7-96A7-AE703EFC098F}" dt="2026-01-30T07:36:11.495" v="7349" actId="21"/>
          <ac:spMkLst>
            <pc:docMk/>
            <pc:sldMk cId="1618546336" sldId="353"/>
            <ac:spMk id="79" creationId="{30FBB6DD-232F-5E54-7B33-CF4496A59E10}"/>
          </ac:spMkLst>
        </pc:spChg>
        <pc:spChg chg="add">
          <ac:chgData name="세창 장" userId="55a988cc11fcfbce" providerId="LiveId" clId="{A15CC60B-0658-4DF7-96A7-AE703EFC098F}" dt="2026-01-30T07:25:14.337" v="7207" actId="478"/>
          <ac:spMkLst>
            <pc:docMk/>
            <pc:sldMk cId="1618546336" sldId="353"/>
            <ac:spMk id="88" creationId="{16ED940A-7C52-ADE5-00C4-7BAE657DF854}"/>
          </ac:spMkLst>
        </pc:spChg>
        <pc:spChg chg="add mod">
          <ac:chgData name="세창 장" userId="55a988cc11fcfbce" providerId="LiveId" clId="{A15CC60B-0658-4DF7-96A7-AE703EFC098F}" dt="2026-01-30T07:25:59.573" v="7240"/>
          <ac:spMkLst>
            <pc:docMk/>
            <pc:sldMk cId="1618546336" sldId="353"/>
            <ac:spMk id="96" creationId="{BE3E747B-7C07-51EE-2D0B-3CCC641B29AD}"/>
          </ac:spMkLst>
        </pc:spChg>
        <pc:spChg chg="mod">
          <ac:chgData name="세창 장" userId="55a988cc11fcfbce" providerId="LiveId" clId="{A15CC60B-0658-4DF7-96A7-AE703EFC098F}" dt="2026-01-30T07:25:59.573" v="7240"/>
          <ac:spMkLst>
            <pc:docMk/>
            <pc:sldMk cId="1618546336" sldId="353"/>
            <ac:spMk id="98" creationId="{CD96DC16-8914-4CE3-38F4-0A5CF182B605}"/>
          </ac:spMkLst>
        </pc:spChg>
        <pc:spChg chg="mod">
          <ac:chgData name="세창 장" userId="55a988cc11fcfbce" providerId="LiveId" clId="{A15CC60B-0658-4DF7-96A7-AE703EFC098F}" dt="2026-01-30T07:25:59.573" v="7240"/>
          <ac:spMkLst>
            <pc:docMk/>
            <pc:sldMk cId="1618546336" sldId="353"/>
            <ac:spMk id="99" creationId="{0A0215F1-98E0-5934-49A5-A79AB84157C7}"/>
          </ac:spMkLst>
        </pc:spChg>
        <pc:spChg chg="add mod">
          <ac:chgData name="세창 장" userId="55a988cc11fcfbce" providerId="LiveId" clId="{A15CC60B-0658-4DF7-96A7-AE703EFC098F}" dt="2026-01-30T07:25:59.573" v="7240"/>
          <ac:spMkLst>
            <pc:docMk/>
            <pc:sldMk cId="1618546336" sldId="353"/>
            <ac:spMk id="100" creationId="{0EA85E10-A5B2-1B9E-4BB2-B769D6708E03}"/>
          </ac:spMkLst>
        </pc:spChg>
        <pc:spChg chg="add mod">
          <ac:chgData name="세창 장" userId="55a988cc11fcfbce" providerId="LiveId" clId="{A15CC60B-0658-4DF7-96A7-AE703EFC098F}" dt="2026-01-30T07:25:59.573" v="7240"/>
          <ac:spMkLst>
            <pc:docMk/>
            <pc:sldMk cId="1618546336" sldId="353"/>
            <ac:spMk id="101" creationId="{377F331E-DB3A-7E5D-A06B-0F3E05F931F8}"/>
          </ac:spMkLst>
        </pc:spChg>
        <pc:spChg chg="add mod">
          <ac:chgData name="세창 장" userId="55a988cc11fcfbce" providerId="LiveId" clId="{A15CC60B-0658-4DF7-96A7-AE703EFC098F}" dt="2026-01-30T07:25:59.573" v="7240"/>
          <ac:spMkLst>
            <pc:docMk/>
            <pc:sldMk cId="1618546336" sldId="353"/>
            <ac:spMk id="103" creationId="{7C3E933D-2F14-5CE1-8F2D-697CA09ECE45}"/>
          </ac:spMkLst>
        </pc:spChg>
        <pc:spChg chg="del mod">
          <ac:chgData name="세창 장" userId="55a988cc11fcfbce" providerId="LiveId" clId="{A15CC60B-0658-4DF7-96A7-AE703EFC098F}" dt="2026-01-30T07:38:43.411" v="7435" actId="478"/>
          <ac:spMkLst>
            <pc:docMk/>
            <pc:sldMk cId="1618546336" sldId="353"/>
            <ac:spMk id="104" creationId="{C519FE93-E93A-E416-C4FD-06B4F248A7AE}"/>
          </ac:spMkLst>
        </pc:spChg>
        <pc:spChg chg="add del mod">
          <ac:chgData name="세창 장" userId="55a988cc11fcfbce" providerId="LiveId" clId="{A15CC60B-0658-4DF7-96A7-AE703EFC098F}" dt="2026-01-30T07:38:43.411" v="7435" actId="478"/>
          <ac:spMkLst>
            <pc:docMk/>
            <pc:sldMk cId="1618546336" sldId="353"/>
            <ac:spMk id="105" creationId="{DC3D058D-8D96-A5AD-E291-5EBA15D830C7}"/>
          </ac:spMkLst>
        </pc:spChg>
        <pc:spChg chg="add del mod">
          <ac:chgData name="세창 장" userId="55a988cc11fcfbce" providerId="LiveId" clId="{A15CC60B-0658-4DF7-96A7-AE703EFC098F}" dt="2026-01-30T07:38:34.313" v="7434" actId="478"/>
          <ac:spMkLst>
            <pc:docMk/>
            <pc:sldMk cId="1618546336" sldId="353"/>
            <ac:spMk id="106" creationId="{90A12E9B-A865-BCD2-749D-F228288E2881}"/>
          </ac:spMkLst>
        </pc:spChg>
        <pc:spChg chg="add del mod">
          <ac:chgData name="세창 장" userId="55a988cc11fcfbce" providerId="LiveId" clId="{A15CC60B-0658-4DF7-96A7-AE703EFC098F}" dt="2026-01-30T07:38:34.313" v="7434" actId="478"/>
          <ac:spMkLst>
            <pc:docMk/>
            <pc:sldMk cId="1618546336" sldId="353"/>
            <ac:spMk id="108" creationId="{1DB5E2AD-8DD4-777B-3D52-336AA73A30AD}"/>
          </ac:spMkLst>
        </pc:spChg>
        <pc:spChg chg="add del mod">
          <ac:chgData name="세창 장" userId="55a988cc11fcfbce" providerId="LiveId" clId="{A15CC60B-0658-4DF7-96A7-AE703EFC098F}" dt="2026-01-30T07:38:43.411" v="7435" actId="478"/>
          <ac:spMkLst>
            <pc:docMk/>
            <pc:sldMk cId="1618546336" sldId="353"/>
            <ac:spMk id="113" creationId="{EB29C5D5-D481-D015-B240-33FCB9E1EEF8}"/>
          </ac:spMkLst>
        </pc:spChg>
        <pc:spChg chg="mod">
          <ac:chgData name="세창 장" userId="55a988cc11fcfbce" providerId="LiveId" clId="{A15CC60B-0658-4DF7-96A7-AE703EFC098F}" dt="2026-01-30T07:26:02.350" v="7242"/>
          <ac:spMkLst>
            <pc:docMk/>
            <pc:sldMk cId="1618546336" sldId="353"/>
            <ac:spMk id="115" creationId="{208514C6-4FAD-815D-623E-6F9E76D4A710}"/>
          </ac:spMkLst>
        </pc:spChg>
        <pc:spChg chg="mod">
          <ac:chgData name="세창 장" userId="55a988cc11fcfbce" providerId="LiveId" clId="{A15CC60B-0658-4DF7-96A7-AE703EFC098F}" dt="2026-01-30T07:26:02.350" v="7242"/>
          <ac:spMkLst>
            <pc:docMk/>
            <pc:sldMk cId="1618546336" sldId="353"/>
            <ac:spMk id="116" creationId="{7C58FB47-AF52-29F8-B9C1-A322A9F4CDE8}"/>
          </ac:spMkLst>
        </pc:spChg>
        <pc:spChg chg="add del mod">
          <ac:chgData name="세창 장" userId="55a988cc11fcfbce" providerId="LiveId" clId="{A15CC60B-0658-4DF7-96A7-AE703EFC098F}" dt="2026-01-30T07:38:34.313" v="7434" actId="478"/>
          <ac:spMkLst>
            <pc:docMk/>
            <pc:sldMk cId="1618546336" sldId="353"/>
            <ac:spMk id="117" creationId="{AF94B7F1-E89E-326C-30C6-A3C2004463DC}"/>
          </ac:spMkLst>
        </pc:spChg>
        <pc:spChg chg="add del mod">
          <ac:chgData name="세창 장" userId="55a988cc11fcfbce" providerId="LiveId" clId="{A15CC60B-0658-4DF7-96A7-AE703EFC098F}" dt="2026-01-30T07:38:45.085" v="7436" actId="478"/>
          <ac:spMkLst>
            <pc:docMk/>
            <pc:sldMk cId="1618546336" sldId="353"/>
            <ac:spMk id="118" creationId="{D46AB0AF-6D66-99D7-8DB4-1E0B9098B1F9}"/>
          </ac:spMkLst>
        </pc:spChg>
        <pc:spChg chg="add del mod">
          <ac:chgData name="세창 장" userId="55a988cc11fcfbce" providerId="LiveId" clId="{A15CC60B-0658-4DF7-96A7-AE703EFC098F}" dt="2026-01-30T07:38:34.313" v="7434" actId="478"/>
          <ac:spMkLst>
            <pc:docMk/>
            <pc:sldMk cId="1618546336" sldId="353"/>
            <ac:spMk id="119" creationId="{75E1F2F6-294B-65F9-E68F-137D3A8FDCE6}"/>
          </ac:spMkLst>
        </pc:spChg>
        <pc:spChg chg="add del mod">
          <ac:chgData name="세창 장" userId="55a988cc11fcfbce" providerId="LiveId" clId="{A15CC60B-0658-4DF7-96A7-AE703EFC098F}" dt="2026-01-30T07:38:34.313" v="7434" actId="478"/>
          <ac:spMkLst>
            <pc:docMk/>
            <pc:sldMk cId="1618546336" sldId="353"/>
            <ac:spMk id="120" creationId="{05E42177-106A-40A9-98BA-F74DE8E47CDF}"/>
          </ac:spMkLst>
        </pc:spChg>
        <pc:spChg chg="mod">
          <ac:chgData name="세창 장" userId="55a988cc11fcfbce" providerId="LiveId" clId="{A15CC60B-0658-4DF7-96A7-AE703EFC098F}" dt="2026-01-30T08:17:35.837" v="8884" actId="571"/>
          <ac:spMkLst>
            <pc:docMk/>
            <pc:sldMk cId="1618546336" sldId="353"/>
            <ac:spMk id="137" creationId="{001067D3-9CEE-2DEC-198D-901F2F10871D}"/>
          </ac:spMkLst>
        </pc:spChg>
        <pc:spChg chg="mod">
          <ac:chgData name="세창 장" userId="55a988cc11fcfbce" providerId="LiveId" clId="{A15CC60B-0658-4DF7-96A7-AE703EFC098F}" dt="2026-01-30T08:17:35.837" v="8884" actId="571"/>
          <ac:spMkLst>
            <pc:docMk/>
            <pc:sldMk cId="1618546336" sldId="353"/>
            <ac:spMk id="138" creationId="{B51E1C3A-3CF8-D4AB-4039-39D0C506AF5B}"/>
          </ac:spMkLst>
        </pc:spChg>
        <pc:spChg chg="mod">
          <ac:chgData name="세창 장" userId="55a988cc11fcfbce" providerId="LiveId" clId="{A15CC60B-0658-4DF7-96A7-AE703EFC098F}" dt="2026-01-30T08:17:35.837" v="8884" actId="571"/>
          <ac:spMkLst>
            <pc:docMk/>
            <pc:sldMk cId="1618546336" sldId="353"/>
            <ac:spMk id="139" creationId="{7612C24D-CFCB-E396-4D00-2D3043F7515D}"/>
          </ac:spMkLst>
        </pc:spChg>
        <pc:spChg chg="mod">
          <ac:chgData name="세창 장" userId="55a988cc11fcfbce" providerId="LiveId" clId="{A15CC60B-0658-4DF7-96A7-AE703EFC098F}" dt="2026-01-30T08:17:30.732" v="8880" actId="571"/>
          <ac:spMkLst>
            <pc:docMk/>
            <pc:sldMk cId="1618546336" sldId="353"/>
            <ac:spMk id="141" creationId="{0C18F2F9-1012-9B72-EF08-B762AB955B33}"/>
          </ac:spMkLst>
        </pc:spChg>
        <pc:spChg chg="mod">
          <ac:chgData name="세창 장" userId="55a988cc11fcfbce" providerId="LiveId" clId="{A15CC60B-0658-4DF7-96A7-AE703EFC098F}" dt="2026-01-30T08:17:35.837" v="8884" actId="571"/>
          <ac:spMkLst>
            <pc:docMk/>
            <pc:sldMk cId="1618546336" sldId="353"/>
            <ac:spMk id="146" creationId="{F563F954-1E3C-2DB9-2AAB-42881877423D}"/>
          </ac:spMkLst>
        </pc:spChg>
        <pc:spChg chg="mod">
          <ac:chgData name="세창 장" userId="55a988cc11fcfbce" providerId="LiveId" clId="{A15CC60B-0658-4DF7-96A7-AE703EFC098F}" dt="2026-01-30T08:17:35.837" v="8884" actId="571"/>
          <ac:spMkLst>
            <pc:docMk/>
            <pc:sldMk cId="1618546336" sldId="353"/>
            <ac:spMk id="148" creationId="{2AE311BC-423A-4A19-5082-2EA2987FB4E4}"/>
          </ac:spMkLst>
        </pc:spChg>
        <pc:spChg chg="mod">
          <ac:chgData name="세창 장" userId="55a988cc11fcfbce" providerId="LiveId" clId="{A15CC60B-0658-4DF7-96A7-AE703EFC098F}" dt="2026-01-30T08:14:16.281" v="8654" actId="1076"/>
          <ac:spMkLst>
            <pc:docMk/>
            <pc:sldMk cId="1618546336" sldId="353"/>
            <ac:spMk id="149" creationId="{B55CAB1C-F83E-4B11-3B5D-9AD9493D900A}"/>
          </ac:spMkLst>
        </pc:spChg>
        <pc:spChg chg="mod">
          <ac:chgData name="세창 장" userId="55a988cc11fcfbce" providerId="LiveId" clId="{A15CC60B-0658-4DF7-96A7-AE703EFC098F}" dt="2026-01-30T08:17:35.837" v="8884" actId="571"/>
          <ac:spMkLst>
            <pc:docMk/>
            <pc:sldMk cId="1618546336" sldId="353"/>
            <ac:spMk id="150" creationId="{8E8E2445-57EB-5942-EAAE-31945375B8F7}"/>
          </ac:spMkLst>
        </pc:spChg>
        <pc:spChg chg="mod">
          <ac:chgData name="세창 장" userId="55a988cc11fcfbce" providerId="LiveId" clId="{A15CC60B-0658-4DF7-96A7-AE703EFC098F}" dt="2026-01-30T08:17:30.732" v="8880" actId="571"/>
          <ac:spMkLst>
            <pc:docMk/>
            <pc:sldMk cId="1618546336" sldId="353"/>
            <ac:spMk id="151" creationId="{55FD9EC0-16E8-188B-2960-9F2098769147}"/>
          </ac:spMkLst>
        </pc:spChg>
        <pc:spChg chg="mod">
          <ac:chgData name="세창 장" userId="55a988cc11fcfbce" providerId="LiveId" clId="{A15CC60B-0658-4DF7-96A7-AE703EFC098F}" dt="2026-01-30T08:17:34.975" v="8883" actId="571"/>
          <ac:spMkLst>
            <pc:docMk/>
            <pc:sldMk cId="1618546336" sldId="353"/>
            <ac:spMk id="152" creationId="{4766AE1A-9704-CD4A-D3F7-ABB0A52FE176}"/>
          </ac:spMkLst>
        </pc:spChg>
        <pc:spChg chg="mod">
          <ac:chgData name="세창 장" userId="55a988cc11fcfbce" providerId="LiveId" clId="{A15CC60B-0658-4DF7-96A7-AE703EFC098F}" dt="2026-01-30T08:17:35.837" v="8884" actId="571"/>
          <ac:spMkLst>
            <pc:docMk/>
            <pc:sldMk cId="1618546336" sldId="353"/>
            <ac:spMk id="153" creationId="{1B7DB74A-3B9E-1D60-F3F6-3E10CED9EA3E}"/>
          </ac:spMkLst>
        </pc:spChg>
        <pc:spChg chg="add mod">
          <ac:chgData name="세창 장" userId="55a988cc11fcfbce" providerId="LiveId" clId="{A15CC60B-0658-4DF7-96A7-AE703EFC098F}" dt="2026-01-30T08:16:37.029" v="8838" actId="20577"/>
          <ac:spMkLst>
            <pc:docMk/>
            <pc:sldMk cId="1618546336" sldId="353"/>
            <ac:spMk id="154" creationId="{66DF35DD-F8E1-6F12-E320-7BAB001AEFEA}"/>
          </ac:spMkLst>
        </pc:spChg>
        <pc:spChg chg="add mod">
          <ac:chgData name="세창 장" userId="55a988cc11fcfbce" providerId="LiveId" clId="{A15CC60B-0658-4DF7-96A7-AE703EFC098F}" dt="2026-01-30T08:17:21.084" v="8877" actId="20577"/>
          <ac:spMkLst>
            <pc:docMk/>
            <pc:sldMk cId="1618546336" sldId="353"/>
            <ac:spMk id="155" creationId="{FE40578A-9EB9-7F30-0B25-46B0CF769377}"/>
          </ac:spMkLst>
        </pc:spChg>
        <pc:spChg chg="add mod">
          <ac:chgData name="세창 장" userId="55a988cc11fcfbce" providerId="LiveId" clId="{A15CC60B-0658-4DF7-96A7-AE703EFC098F}" dt="2026-01-30T07:41:06.108" v="7474" actId="571"/>
          <ac:spMkLst>
            <pc:docMk/>
            <pc:sldMk cId="1618546336" sldId="353"/>
            <ac:spMk id="156" creationId="{6B2C05BD-4BFD-3797-19AD-70FC93F271AA}"/>
          </ac:spMkLst>
        </pc:spChg>
        <pc:spChg chg="mod">
          <ac:chgData name="세창 장" userId="55a988cc11fcfbce" providerId="LiveId" clId="{A15CC60B-0658-4DF7-96A7-AE703EFC098F}" dt="2026-01-30T08:17:35.837" v="8884" actId="571"/>
          <ac:spMkLst>
            <pc:docMk/>
            <pc:sldMk cId="1618546336" sldId="353"/>
            <ac:spMk id="161" creationId="{9EE57213-F5F7-ADA5-1424-80867A43E522}"/>
          </ac:spMkLst>
        </pc:spChg>
        <pc:spChg chg="add mod">
          <ac:chgData name="세창 장" userId="55a988cc11fcfbce" providerId="LiveId" clId="{A15CC60B-0658-4DF7-96A7-AE703EFC098F}" dt="2026-01-30T08:17:32.102" v="8882" actId="571"/>
          <ac:spMkLst>
            <pc:docMk/>
            <pc:sldMk cId="1618546336" sldId="353"/>
            <ac:spMk id="162" creationId="{ECCE461E-0699-283F-9380-1C96CEAE2AC3}"/>
          </ac:spMkLst>
        </pc:spChg>
        <pc:spChg chg="add mod">
          <ac:chgData name="세창 장" userId="55a988cc11fcfbce" providerId="LiveId" clId="{A15CC60B-0658-4DF7-96A7-AE703EFC098F}" dt="2026-01-30T08:17:35.837" v="8884" actId="571"/>
          <ac:spMkLst>
            <pc:docMk/>
            <pc:sldMk cId="1618546336" sldId="353"/>
            <ac:spMk id="163" creationId="{A8757420-09C9-BFD3-06E7-7E6BE7065C5E}"/>
          </ac:spMkLst>
        </pc:spChg>
        <pc:spChg chg="add mod">
          <ac:chgData name="세창 장" userId="55a988cc11fcfbce" providerId="LiveId" clId="{A15CC60B-0658-4DF7-96A7-AE703EFC098F}" dt="2026-01-30T08:17:35.837" v="8884" actId="571"/>
          <ac:spMkLst>
            <pc:docMk/>
            <pc:sldMk cId="1618546336" sldId="353"/>
            <ac:spMk id="164" creationId="{B08814B6-2DD2-038F-EE68-F39B18CCA343}"/>
          </ac:spMkLst>
        </pc:spChg>
        <pc:grpChg chg="del mod">
          <ac:chgData name="세창 장" userId="55a988cc11fcfbce" providerId="LiveId" clId="{A15CC60B-0658-4DF7-96A7-AE703EFC098F}" dt="2026-01-30T07:38:34.313" v="7434" actId="478"/>
          <ac:grpSpMkLst>
            <pc:docMk/>
            <pc:sldMk cId="1618546336" sldId="353"/>
            <ac:grpSpMk id="114" creationId="{00F9E1EC-269D-2CAA-62B1-D935CB20473D}"/>
          </ac:grpSpMkLst>
        </pc:grpChg>
        <pc:grpChg chg="mod">
          <ac:chgData name="세창 장" userId="55a988cc11fcfbce" providerId="LiveId" clId="{A15CC60B-0658-4DF7-96A7-AE703EFC098F}" dt="2026-01-30T07:39:19.129" v="7449" actId="1076"/>
          <ac:grpSpMkLst>
            <pc:docMk/>
            <pc:sldMk cId="1618546336" sldId="353"/>
            <ac:grpSpMk id="131" creationId="{72C6B44F-0A1C-C643-352C-4D38BF1485BD}"/>
          </ac:grpSpMkLst>
        </pc:grpChg>
        <pc:cxnChg chg="del mod">
          <ac:chgData name="세창 장" userId="55a988cc11fcfbce" providerId="LiveId" clId="{A15CC60B-0658-4DF7-96A7-AE703EFC098F}" dt="2026-01-30T07:38:43.411" v="7435" actId="478"/>
          <ac:cxnSpMkLst>
            <pc:docMk/>
            <pc:sldMk cId="1618546336" sldId="353"/>
            <ac:cxnSpMk id="107" creationId="{E0CD3063-AE98-5F23-2390-3C4028995ECC}"/>
          </ac:cxnSpMkLst>
        </pc:cxnChg>
        <pc:cxnChg chg="del mod">
          <ac:chgData name="세창 장" userId="55a988cc11fcfbce" providerId="LiveId" clId="{A15CC60B-0658-4DF7-96A7-AE703EFC098F}" dt="2026-01-30T07:38:43.411" v="7435" actId="478"/>
          <ac:cxnSpMkLst>
            <pc:docMk/>
            <pc:sldMk cId="1618546336" sldId="353"/>
            <ac:cxnSpMk id="109" creationId="{FDE82A76-A7BF-D2E8-8529-6684925263F5}"/>
          </ac:cxnSpMkLst>
        </pc:cxnChg>
        <pc:cxnChg chg="del mod">
          <ac:chgData name="세창 장" userId="55a988cc11fcfbce" providerId="LiveId" clId="{A15CC60B-0658-4DF7-96A7-AE703EFC098F}" dt="2026-01-30T07:38:43.411" v="7435" actId="478"/>
          <ac:cxnSpMkLst>
            <pc:docMk/>
            <pc:sldMk cId="1618546336" sldId="353"/>
            <ac:cxnSpMk id="110" creationId="{221EA368-7BDF-B2FC-1081-22BEED76606F}"/>
          </ac:cxnSpMkLst>
        </pc:cxnChg>
        <pc:cxnChg chg="del mod">
          <ac:chgData name="세창 장" userId="55a988cc11fcfbce" providerId="LiveId" clId="{A15CC60B-0658-4DF7-96A7-AE703EFC098F}" dt="2026-01-30T07:38:43.411" v="7435" actId="478"/>
          <ac:cxnSpMkLst>
            <pc:docMk/>
            <pc:sldMk cId="1618546336" sldId="353"/>
            <ac:cxnSpMk id="111" creationId="{FA4CFF16-DA33-92FD-A3DE-B2717D85EEEA}"/>
          </ac:cxnSpMkLst>
        </pc:cxnChg>
        <pc:cxnChg chg="del mod">
          <ac:chgData name="세창 장" userId="55a988cc11fcfbce" providerId="LiveId" clId="{A15CC60B-0658-4DF7-96A7-AE703EFC098F}" dt="2026-01-30T07:38:43.411" v="7435" actId="478"/>
          <ac:cxnSpMkLst>
            <pc:docMk/>
            <pc:sldMk cId="1618546336" sldId="353"/>
            <ac:cxnSpMk id="112" creationId="{0FEAC101-20EB-A80A-DC6A-20CF23BC6AC4}"/>
          </ac:cxnSpMkLst>
        </pc:cxnChg>
        <pc:cxnChg chg="mod">
          <ac:chgData name="세창 장" userId="55a988cc11fcfbce" providerId="LiveId" clId="{A15CC60B-0658-4DF7-96A7-AE703EFC098F}" dt="2026-01-30T08:17:29.972" v="8879" actId="1076"/>
          <ac:cxnSpMkLst>
            <pc:docMk/>
            <pc:sldMk cId="1618546336" sldId="353"/>
            <ac:cxnSpMk id="140" creationId="{F0A19802-1CD3-C15A-9C99-0748733817C0}"/>
          </ac:cxnSpMkLst>
        </pc:cxnChg>
        <pc:cxnChg chg="mod">
          <ac:chgData name="세창 장" userId="55a988cc11fcfbce" providerId="LiveId" clId="{A15CC60B-0658-4DF7-96A7-AE703EFC098F}" dt="2026-01-30T08:17:29.972" v="8879" actId="1076"/>
          <ac:cxnSpMkLst>
            <pc:docMk/>
            <pc:sldMk cId="1618546336" sldId="353"/>
            <ac:cxnSpMk id="142" creationId="{74B8762D-D5B0-ECBE-CEF9-4087953AAF24}"/>
          </ac:cxnSpMkLst>
        </pc:cxnChg>
      </pc:sldChg>
      <pc:sldChg chg="addSp delSp modSp add del mod">
        <pc:chgData name="세창 장" userId="55a988cc11fcfbce" providerId="LiveId" clId="{A15CC60B-0658-4DF7-96A7-AE703EFC098F}" dt="2026-01-30T09:00:55.435" v="8964" actId="47"/>
        <pc:sldMkLst>
          <pc:docMk/>
          <pc:sldMk cId="2494982367" sldId="354"/>
        </pc:sldMkLst>
        <pc:spChg chg="mod">
          <ac:chgData name="세창 장" userId="55a988cc11fcfbce" providerId="LiveId" clId="{A15CC60B-0658-4DF7-96A7-AE703EFC098F}" dt="2026-01-30T08:08:00.442" v="8437" actId="20577"/>
          <ac:spMkLst>
            <pc:docMk/>
            <pc:sldMk cId="2494982367" sldId="354"/>
            <ac:spMk id="2" creationId="{DB561C24-DC18-E226-0E75-E353E2BC0D33}"/>
          </ac:spMkLst>
        </pc:spChg>
        <pc:spChg chg="add mod">
          <ac:chgData name="세창 장" userId="55a988cc11fcfbce" providerId="LiveId" clId="{A15CC60B-0658-4DF7-96A7-AE703EFC098F}" dt="2026-01-30T09:00:17.232" v="8960" actId="1076"/>
          <ac:spMkLst>
            <pc:docMk/>
            <pc:sldMk cId="2494982367" sldId="354"/>
            <ac:spMk id="3" creationId="{D623B49D-7AD1-7B68-AAB0-321A3C28105A}"/>
          </ac:spMkLst>
        </pc:spChg>
        <pc:spChg chg="del">
          <ac:chgData name="세창 장" userId="55a988cc11fcfbce" providerId="LiveId" clId="{A15CC60B-0658-4DF7-96A7-AE703EFC098F}" dt="2026-01-30T08:05:18.987" v="8358" actId="478"/>
          <ac:spMkLst>
            <pc:docMk/>
            <pc:sldMk cId="2494982367" sldId="354"/>
            <ac:spMk id="6" creationId="{33D9B92E-9CA0-8685-F17F-F3320988C751}"/>
          </ac:spMkLst>
        </pc:spChg>
        <pc:spChg chg="add del mod">
          <ac:chgData name="세창 장" userId="55a988cc11fcfbce" providerId="LiveId" clId="{A15CC60B-0658-4DF7-96A7-AE703EFC098F}" dt="2026-01-30T08:54:40.851" v="8897" actId="478"/>
          <ac:spMkLst>
            <pc:docMk/>
            <pc:sldMk cId="2494982367" sldId="354"/>
            <ac:spMk id="6" creationId="{C6629271-767D-154A-2E08-36046908F284}"/>
          </ac:spMkLst>
        </pc:spChg>
        <pc:spChg chg="mod">
          <ac:chgData name="세창 장" userId="55a988cc11fcfbce" providerId="LiveId" clId="{A15CC60B-0658-4DF7-96A7-AE703EFC098F}" dt="2026-01-30T09:00:17.232" v="8960" actId="1076"/>
          <ac:spMkLst>
            <pc:docMk/>
            <pc:sldMk cId="2494982367" sldId="354"/>
            <ac:spMk id="8" creationId="{D1C5F3C7-C59D-657E-B2A5-F5F62AA7E7E4}"/>
          </ac:spMkLst>
        </pc:spChg>
        <pc:spChg chg="del mod">
          <ac:chgData name="세창 장" userId="55a988cc11fcfbce" providerId="LiveId" clId="{A15CC60B-0658-4DF7-96A7-AE703EFC098F}" dt="2026-01-30T08:06:11.659" v="8361" actId="478"/>
          <ac:spMkLst>
            <pc:docMk/>
            <pc:sldMk cId="2494982367" sldId="354"/>
            <ac:spMk id="10" creationId="{5ED8763A-9E5F-7B83-BADC-1D777B3EFBB5}"/>
          </ac:spMkLst>
        </pc:spChg>
        <pc:spChg chg="mod">
          <ac:chgData name="세창 장" userId="55a988cc11fcfbce" providerId="LiveId" clId="{A15CC60B-0658-4DF7-96A7-AE703EFC098F}" dt="2026-01-30T09:00:17.232" v="8960" actId="1076"/>
          <ac:spMkLst>
            <pc:docMk/>
            <pc:sldMk cId="2494982367" sldId="354"/>
            <ac:spMk id="12" creationId="{C1753A05-A59B-F530-91DA-5E5D1DF3FB76}"/>
          </ac:spMkLst>
        </pc:spChg>
        <pc:spChg chg="mod">
          <ac:chgData name="세창 장" userId="55a988cc11fcfbce" providerId="LiveId" clId="{A15CC60B-0658-4DF7-96A7-AE703EFC098F}" dt="2026-01-30T08:55:11.897" v="8904" actId="1076"/>
          <ac:spMkLst>
            <pc:docMk/>
            <pc:sldMk cId="2494982367" sldId="354"/>
            <ac:spMk id="14" creationId="{BD5FE7E3-4E3A-7A60-3A3F-410124731EDD}"/>
          </ac:spMkLst>
        </pc:spChg>
        <pc:spChg chg="mod">
          <ac:chgData name="세창 장" userId="55a988cc11fcfbce" providerId="LiveId" clId="{A15CC60B-0658-4DF7-96A7-AE703EFC098F}" dt="2026-01-30T08:08:11.406" v="8472" actId="20577"/>
          <ac:spMkLst>
            <pc:docMk/>
            <pc:sldMk cId="2494982367" sldId="354"/>
            <ac:spMk id="19" creationId="{332DA8EA-8216-CA3A-9B99-BDF3A8D98DE6}"/>
          </ac:spMkLst>
        </pc:spChg>
        <pc:spChg chg="mod">
          <ac:chgData name="세창 장" userId="55a988cc11fcfbce" providerId="LiveId" clId="{A15CC60B-0658-4DF7-96A7-AE703EFC098F}" dt="2026-01-30T09:00:08.517" v="8957" actId="1076"/>
          <ac:spMkLst>
            <pc:docMk/>
            <pc:sldMk cId="2494982367" sldId="354"/>
            <ac:spMk id="21" creationId="{CF2DCEF7-B848-9B5D-8FB7-C87CFD9903CE}"/>
          </ac:spMkLst>
        </pc:spChg>
        <pc:spChg chg="add mod">
          <ac:chgData name="세창 장" userId="55a988cc11fcfbce" providerId="LiveId" clId="{A15CC60B-0658-4DF7-96A7-AE703EFC098F}" dt="2026-01-30T09:00:17.232" v="8960" actId="1076"/>
          <ac:spMkLst>
            <pc:docMk/>
            <pc:sldMk cId="2494982367" sldId="354"/>
            <ac:spMk id="24" creationId="{CD381DBB-D060-0A24-4408-07A8D937864E}"/>
          </ac:spMkLst>
        </pc:spChg>
        <pc:spChg chg="mod">
          <ac:chgData name="세창 장" userId="55a988cc11fcfbce" providerId="LiveId" clId="{A15CC60B-0658-4DF7-96A7-AE703EFC098F}" dt="2026-01-30T08:06:29.122" v="8367" actId="11530"/>
          <ac:spMkLst>
            <pc:docMk/>
            <pc:sldMk cId="2494982367" sldId="354"/>
            <ac:spMk id="26" creationId="{8D4EC726-F67A-45C0-A236-608835B5F550}"/>
          </ac:spMkLst>
        </pc:spChg>
        <pc:spChg chg="add mod">
          <ac:chgData name="세창 장" userId="55a988cc11fcfbce" providerId="LiveId" clId="{A15CC60B-0658-4DF7-96A7-AE703EFC098F}" dt="2026-01-30T09:00:17.232" v="8960" actId="1076"/>
          <ac:spMkLst>
            <pc:docMk/>
            <pc:sldMk cId="2494982367" sldId="354"/>
            <ac:spMk id="27" creationId="{8B1C3BE1-C380-7733-6B59-2326075B431C}"/>
          </ac:spMkLst>
        </pc:spChg>
        <pc:spChg chg="mod">
          <ac:chgData name="세창 장" userId="55a988cc11fcfbce" providerId="LiveId" clId="{A15CC60B-0658-4DF7-96A7-AE703EFC098F}" dt="2026-01-30T08:08:41.667" v="8483" actId="6549"/>
          <ac:spMkLst>
            <pc:docMk/>
            <pc:sldMk cId="2494982367" sldId="354"/>
            <ac:spMk id="28" creationId="{306247A5-8432-E771-3F81-FFD3AC124DD8}"/>
          </ac:spMkLst>
        </pc:spChg>
        <pc:spChg chg="add mod">
          <ac:chgData name="세창 장" userId="55a988cc11fcfbce" providerId="LiveId" clId="{A15CC60B-0658-4DF7-96A7-AE703EFC098F}" dt="2026-01-30T09:00:17.232" v="8960" actId="1076"/>
          <ac:spMkLst>
            <pc:docMk/>
            <pc:sldMk cId="2494982367" sldId="354"/>
            <ac:spMk id="29" creationId="{8E453E02-FAB3-E63F-AE84-1EB6CC272129}"/>
          </ac:spMkLst>
        </pc:spChg>
        <pc:spChg chg="add del mod">
          <ac:chgData name="세창 장" userId="55a988cc11fcfbce" providerId="LiveId" clId="{A15CC60B-0658-4DF7-96A7-AE703EFC098F}" dt="2026-01-30T08:54:52.553" v="8901" actId="478"/>
          <ac:spMkLst>
            <pc:docMk/>
            <pc:sldMk cId="2494982367" sldId="354"/>
            <ac:spMk id="30" creationId="{56BD8E87-FEA5-E2B4-BC31-8131A7288BBB}"/>
          </ac:spMkLst>
        </pc:spChg>
        <pc:spChg chg="add mod">
          <ac:chgData name="세창 장" userId="55a988cc11fcfbce" providerId="LiveId" clId="{A15CC60B-0658-4DF7-96A7-AE703EFC098F}" dt="2026-01-30T09:00:17.232" v="8960" actId="1076"/>
          <ac:spMkLst>
            <pc:docMk/>
            <pc:sldMk cId="2494982367" sldId="354"/>
            <ac:spMk id="31" creationId="{89B17675-951F-F468-B88B-1E00D60F4C1E}"/>
          </ac:spMkLst>
        </pc:spChg>
        <pc:spChg chg="add mod">
          <ac:chgData name="세창 장" userId="55a988cc11fcfbce" providerId="LiveId" clId="{A15CC60B-0658-4DF7-96A7-AE703EFC098F}" dt="2026-01-30T08:07:34.014" v="8415" actId="571"/>
          <ac:spMkLst>
            <pc:docMk/>
            <pc:sldMk cId="2494982367" sldId="354"/>
            <ac:spMk id="32" creationId="{06C723D1-FA8D-8A2E-8630-CE1F93745A27}"/>
          </ac:spMkLst>
        </pc:spChg>
        <pc:spChg chg="add mod">
          <ac:chgData name="세창 장" userId="55a988cc11fcfbce" providerId="LiveId" clId="{A15CC60B-0658-4DF7-96A7-AE703EFC098F}" dt="2026-01-30T08:55:11.897" v="8904" actId="1076"/>
          <ac:spMkLst>
            <pc:docMk/>
            <pc:sldMk cId="2494982367" sldId="354"/>
            <ac:spMk id="33" creationId="{CEE3B57E-6F7B-A630-8C01-BBD4DBB0D65B}"/>
          </ac:spMkLst>
        </pc:spChg>
        <pc:spChg chg="add mod">
          <ac:chgData name="세창 장" userId="55a988cc11fcfbce" providerId="LiveId" clId="{A15CC60B-0658-4DF7-96A7-AE703EFC098F}" dt="2026-01-30T08:09:38.274" v="8497" actId="571"/>
          <ac:spMkLst>
            <pc:docMk/>
            <pc:sldMk cId="2494982367" sldId="354"/>
            <ac:spMk id="35" creationId="{0EAE06B2-C616-A65B-48D8-0B23049D37F4}"/>
          </ac:spMkLst>
        </pc:spChg>
        <pc:spChg chg="add mod">
          <ac:chgData name="세창 장" userId="55a988cc11fcfbce" providerId="LiveId" clId="{A15CC60B-0658-4DF7-96A7-AE703EFC098F}" dt="2026-01-30T08:09:38.274" v="8497" actId="571"/>
          <ac:spMkLst>
            <pc:docMk/>
            <pc:sldMk cId="2494982367" sldId="354"/>
            <ac:spMk id="36" creationId="{C6461CEC-0DFB-28B6-5433-278EE70631B4}"/>
          </ac:spMkLst>
        </pc:spChg>
        <pc:spChg chg="add mod">
          <ac:chgData name="세창 장" userId="55a988cc11fcfbce" providerId="LiveId" clId="{A15CC60B-0658-4DF7-96A7-AE703EFC098F}" dt="2026-01-30T08:09:38.274" v="8497" actId="571"/>
          <ac:spMkLst>
            <pc:docMk/>
            <pc:sldMk cId="2494982367" sldId="354"/>
            <ac:spMk id="37" creationId="{2BD34F21-C9BB-C9F9-D6F6-EB7C29E022E4}"/>
          </ac:spMkLst>
        </pc:spChg>
        <pc:spChg chg="add mod">
          <ac:chgData name="세창 장" userId="55a988cc11fcfbce" providerId="LiveId" clId="{A15CC60B-0658-4DF7-96A7-AE703EFC098F}" dt="2026-01-30T08:09:38.274" v="8497" actId="571"/>
          <ac:spMkLst>
            <pc:docMk/>
            <pc:sldMk cId="2494982367" sldId="354"/>
            <ac:spMk id="38" creationId="{ECC94D1A-9D91-5AD9-DE01-232D2F660BD0}"/>
          </ac:spMkLst>
        </pc:spChg>
        <pc:spChg chg="add mod">
          <ac:chgData name="세창 장" userId="55a988cc11fcfbce" providerId="LiveId" clId="{A15CC60B-0658-4DF7-96A7-AE703EFC098F}" dt="2026-01-30T08:09:37.511" v="8496" actId="571"/>
          <ac:spMkLst>
            <pc:docMk/>
            <pc:sldMk cId="2494982367" sldId="354"/>
            <ac:spMk id="39" creationId="{793EF0C8-225B-A255-0DB9-C94892528C05}"/>
          </ac:spMkLst>
        </pc:spChg>
        <pc:spChg chg="add mod">
          <ac:chgData name="세창 장" userId="55a988cc11fcfbce" providerId="LiveId" clId="{A15CC60B-0658-4DF7-96A7-AE703EFC098F}" dt="2026-01-30T08:09:37.511" v="8496" actId="571"/>
          <ac:spMkLst>
            <pc:docMk/>
            <pc:sldMk cId="2494982367" sldId="354"/>
            <ac:spMk id="40" creationId="{F3A4DC23-73D5-7050-A61C-996772A754AE}"/>
          </ac:spMkLst>
        </pc:spChg>
        <pc:spChg chg="add mod">
          <ac:chgData name="세창 장" userId="55a988cc11fcfbce" providerId="LiveId" clId="{A15CC60B-0658-4DF7-96A7-AE703EFC098F}" dt="2026-01-30T08:09:37.511" v="8496" actId="571"/>
          <ac:spMkLst>
            <pc:docMk/>
            <pc:sldMk cId="2494982367" sldId="354"/>
            <ac:spMk id="41" creationId="{FDE68C93-71AF-1770-E97B-D800299B74B2}"/>
          </ac:spMkLst>
        </pc:spChg>
        <pc:spChg chg="add mod">
          <ac:chgData name="세창 장" userId="55a988cc11fcfbce" providerId="LiveId" clId="{A15CC60B-0658-4DF7-96A7-AE703EFC098F}" dt="2026-01-30T08:09:37.511" v="8496" actId="571"/>
          <ac:spMkLst>
            <pc:docMk/>
            <pc:sldMk cId="2494982367" sldId="354"/>
            <ac:spMk id="42" creationId="{02C3F7BB-DC69-A660-9067-F1E55894F9C8}"/>
          </ac:spMkLst>
        </pc:spChg>
        <pc:spChg chg="mod">
          <ac:chgData name="세창 장" userId="55a988cc11fcfbce" providerId="LiveId" clId="{A15CC60B-0658-4DF7-96A7-AE703EFC098F}" dt="2026-01-30T09:00:17.232" v="8960" actId="1076"/>
          <ac:spMkLst>
            <pc:docMk/>
            <pc:sldMk cId="2494982367" sldId="354"/>
            <ac:spMk id="44" creationId="{2BCBA567-F66F-9CFA-8C05-558DD94329D4}"/>
          </ac:spMkLst>
        </pc:spChg>
        <pc:spChg chg="add mod">
          <ac:chgData name="세창 장" userId="55a988cc11fcfbce" providerId="LiveId" clId="{A15CC60B-0658-4DF7-96A7-AE703EFC098F}" dt="2026-01-30T08:09:25.746" v="8489" actId="571"/>
          <ac:spMkLst>
            <pc:docMk/>
            <pc:sldMk cId="2494982367" sldId="354"/>
            <ac:spMk id="46" creationId="{B76085D8-B12F-FF71-69DE-E2AC4F7AC815}"/>
          </ac:spMkLst>
        </pc:spChg>
        <pc:spChg chg="add mod">
          <ac:chgData name="세창 장" userId="55a988cc11fcfbce" providerId="LiveId" clId="{A15CC60B-0658-4DF7-96A7-AE703EFC098F}" dt="2026-01-30T08:09:25.746" v="8489" actId="571"/>
          <ac:spMkLst>
            <pc:docMk/>
            <pc:sldMk cId="2494982367" sldId="354"/>
            <ac:spMk id="47" creationId="{F59315EF-CC5B-AAB5-10F9-8521B997B5CC}"/>
          </ac:spMkLst>
        </pc:spChg>
        <pc:spChg chg="add mod">
          <ac:chgData name="세창 장" userId="55a988cc11fcfbce" providerId="LiveId" clId="{A15CC60B-0658-4DF7-96A7-AE703EFC098F}" dt="2026-01-30T08:09:25.746" v="8489" actId="571"/>
          <ac:spMkLst>
            <pc:docMk/>
            <pc:sldMk cId="2494982367" sldId="354"/>
            <ac:spMk id="48" creationId="{A5EA7AA1-0830-9BA7-A794-DC07499ECEFA}"/>
          </ac:spMkLst>
        </pc:spChg>
        <pc:spChg chg="add mod">
          <ac:chgData name="세창 장" userId="55a988cc11fcfbce" providerId="LiveId" clId="{A15CC60B-0658-4DF7-96A7-AE703EFC098F}" dt="2026-01-30T08:09:25.746" v="8489" actId="571"/>
          <ac:spMkLst>
            <pc:docMk/>
            <pc:sldMk cId="2494982367" sldId="354"/>
            <ac:spMk id="49" creationId="{53FD6D41-F833-23E8-36EE-A985C971A923}"/>
          </ac:spMkLst>
        </pc:spChg>
        <pc:spChg chg="add mod">
          <ac:chgData name="세창 장" userId="55a988cc11fcfbce" providerId="LiveId" clId="{A15CC60B-0658-4DF7-96A7-AE703EFC098F}" dt="2026-01-30T08:09:25.746" v="8489" actId="571"/>
          <ac:spMkLst>
            <pc:docMk/>
            <pc:sldMk cId="2494982367" sldId="354"/>
            <ac:spMk id="50" creationId="{3895B341-EC15-EE04-9B66-3E55704707D7}"/>
          </ac:spMkLst>
        </pc:spChg>
        <pc:spChg chg="add mod">
          <ac:chgData name="세창 장" userId="55a988cc11fcfbce" providerId="LiveId" clId="{A15CC60B-0658-4DF7-96A7-AE703EFC098F}" dt="2026-01-30T08:09:25.746" v="8489" actId="571"/>
          <ac:spMkLst>
            <pc:docMk/>
            <pc:sldMk cId="2494982367" sldId="354"/>
            <ac:spMk id="51" creationId="{E77A3C51-2047-CEE4-C8B4-64332FC39632}"/>
          </ac:spMkLst>
        </pc:spChg>
        <pc:spChg chg="add mod">
          <ac:chgData name="세창 장" userId="55a988cc11fcfbce" providerId="LiveId" clId="{A15CC60B-0658-4DF7-96A7-AE703EFC098F}" dt="2026-01-30T08:09:23.891" v="8486" actId="571"/>
          <ac:spMkLst>
            <pc:docMk/>
            <pc:sldMk cId="2494982367" sldId="354"/>
            <ac:spMk id="52" creationId="{7FDFB010-D7C4-06E5-92F8-105D5B746E36}"/>
          </ac:spMkLst>
        </pc:spChg>
        <pc:spChg chg="add mod">
          <ac:chgData name="세창 장" userId="55a988cc11fcfbce" providerId="LiveId" clId="{A15CC60B-0658-4DF7-96A7-AE703EFC098F}" dt="2026-01-30T08:09:25.746" v="8489" actId="571"/>
          <ac:spMkLst>
            <pc:docMk/>
            <pc:sldMk cId="2494982367" sldId="354"/>
            <ac:spMk id="54" creationId="{390631B1-4567-9A27-7721-924418FC37BF}"/>
          </ac:spMkLst>
        </pc:spChg>
        <pc:spChg chg="add mod">
          <ac:chgData name="세창 장" userId="55a988cc11fcfbce" providerId="LiveId" clId="{A15CC60B-0658-4DF7-96A7-AE703EFC098F}" dt="2026-01-30T08:09:25.746" v="8489" actId="571"/>
          <ac:spMkLst>
            <pc:docMk/>
            <pc:sldMk cId="2494982367" sldId="354"/>
            <ac:spMk id="55" creationId="{660DC4BA-003C-16A1-DEFF-57660B48CF6F}"/>
          </ac:spMkLst>
        </pc:spChg>
        <pc:spChg chg="add mod">
          <ac:chgData name="세창 장" userId="55a988cc11fcfbce" providerId="LiveId" clId="{A15CC60B-0658-4DF7-96A7-AE703EFC098F}" dt="2026-01-30T08:09:25.746" v="8489" actId="571"/>
          <ac:spMkLst>
            <pc:docMk/>
            <pc:sldMk cId="2494982367" sldId="354"/>
            <ac:spMk id="56" creationId="{F7D1F1F5-8D62-3D85-5C2B-928C61D7CFBE}"/>
          </ac:spMkLst>
        </pc:spChg>
        <pc:spChg chg="mod">
          <ac:chgData name="세창 장" userId="55a988cc11fcfbce" providerId="LiveId" clId="{A15CC60B-0658-4DF7-96A7-AE703EFC098F}" dt="2026-01-30T08:55:19.532" v="8905" actId="1076"/>
          <ac:spMkLst>
            <pc:docMk/>
            <pc:sldMk cId="2494982367" sldId="354"/>
            <ac:spMk id="57" creationId="{924C1DDF-E0BA-EBDD-9644-BD2D36FB87F9}"/>
          </ac:spMkLst>
        </pc:spChg>
        <pc:spChg chg="mod">
          <ac:chgData name="세창 장" userId="55a988cc11fcfbce" providerId="LiveId" clId="{A15CC60B-0658-4DF7-96A7-AE703EFC098F}" dt="2026-01-30T09:00:17.232" v="8960" actId="1076"/>
          <ac:spMkLst>
            <pc:docMk/>
            <pc:sldMk cId="2494982367" sldId="354"/>
            <ac:spMk id="58" creationId="{38D67085-F74F-6F2C-0E38-9B208EF176B1}"/>
          </ac:spMkLst>
        </pc:spChg>
        <pc:spChg chg="mod">
          <ac:chgData name="세창 장" userId="55a988cc11fcfbce" providerId="LiveId" clId="{A15CC60B-0658-4DF7-96A7-AE703EFC098F}" dt="2026-01-30T08:55:19.532" v="8905" actId="1076"/>
          <ac:spMkLst>
            <pc:docMk/>
            <pc:sldMk cId="2494982367" sldId="354"/>
            <ac:spMk id="59" creationId="{945EB047-52DF-F8B4-9633-D60FD7B21BDD}"/>
          </ac:spMkLst>
        </pc:spChg>
        <pc:spChg chg="mod">
          <ac:chgData name="세창 장" userId="55a988cc11fcfbce" providerId="LiveId" clId="{A15CC60B-0658-4DF7-96A7-AE703EFC098F}" dt="2026-01-30T08:09:25.746" v="8489" actId="571"/>
          <ac:spMkLst>
            <pc:docMk/>
            <pc:sldMk cId="2494982367" sldId="354"/>
            <ac:spMk id="60" creationId="{3A90047E-47CB-2B5A-D33B-649217A513F9}"/>
          </ac:spMkLst>
        </pc:spChg>
        <pc:spChg chg="add mod">
          <ac:chgData name="세창 장" userId="55a988cc11fcfbce" providerId="LiveId" clId="{A15CC60B-0658-4DF7-96A7-AE703EFC098F}" dt="2026-01-30T08:09:25.288" v="8488" actId="571"/>
          <ac:spMkLst>
            <pc:docMk/>
            <pc:sldMk cId="2494982367" sldId="354"/>
            <ac:spMk id="64" creationId="{80498BA9-99B4-05B4-8AC6-1850A487761A}"/>
          </ac:spMkLst>
        </pc:spChg>
        <pc:spChg chg="add mod">
          <ac:chgData name="세창 장" userId="55a988cc11fcfbce" providerId="LiveId" clId="{A15CC60B-0658-4DF7-96A7-AE703EFC098F}" dt="2026-01-30T08:09:25.288" v="8488" actId="571"/>
          <ac:spMkLst>
            <pc:docMk/>
            <pc:sldMk cId="2494982367" sldId="354"/>
            <ac:spMk id="65" creationId="{64AA5BDC-487F-DE1E-B669-C30BDC6A5379}"/>
          </ac:spMkLst>
        </pc:spChg>
        <pc:spChg chg="add mod">
          <ac:chgData name="세창 장" userId="55a988cc11fcfbce" providerId="LiveId" clId="{A15CC60B-0658-4DF7-96A7-AE703EFC098F}" dt="2026-01-30T08:09:25.288" v="8488" actId="571"/>
          <ac:spMkLst>
            <pc:docMk/>
            <pc:sldMk cId="2494982367" sldId="354"/>
            <ac:spMk id="66" creationId="{D18DE6EC-2F7C-0F2E-6BC6-65071D3A25D1}"/>
          </ac:spMkLst>
        </pc:spChg>
        <pc:spChg chg="del mod">
          <ac:chgData name="세창 장" userId="55a988cc11fcfbce" providerId="LiveId" clId="{A15CC60B-0658-4DF7-96A7-AE703EFC098F}" dt="2026-01-30T08:06:11.659" v="8361" actId="478"/>
          <ac:spMkLst>
            <pc:docMk/>
            <pc:sldMk cId="2494982367" sldId="354"/>
            <ac:spMk id="67" creationId="{D9DC15E0-6199-4A4C-CF14-D89E6660277D}"/>
          </ac:spMkLst>
        </pc:spChg>
        <pc:spChg chg="del mod">
          <ac:chgData name="세창 장" userId="55a988cc11fcfbce" providerId="LiveId" clId="{A15CC60B-0658-4DF7-96A7-AE703EFC098F}" dt="2026-01-30T08:06:11.659" v="8361" actId="478"/>
          <ac:spMkLst>
            <pc:docMk/>
            <pc:sldMk cId="2494982367" sldId="354"/>
            <ac:spMk id="68" creationId="{E0F6073C-04CD-A6EB-FE06-3A34A499D62A}"/>
          </ac:spMkLst>
        </pc:spChg>
        <pc:spChg chg="mod">
          <ac:chgData name="세창 장" userId="55a988cc11fcfbce" providerId="LiveId" clId="{A15CC60B-0658-4DF7-96A7-AE703EFC098F}" dt="2026-01-30T09:00:17.232" v="8960" actId="1076"/>
          <ac:spMkLst>
            <pc:docMk/>
            <pc:sldMk cId="2494982367" sldId="354"/>
            <ac:spMk id="69" creationId="{76C852FE-6E61-6F75-EB41-B664AB659253}"/>
          </ac:spMkLst>
        </pc:spChg>
        <pc:spChg chg="add mod">
          <ac:chgData name="세창 장" userId="55a988cc11fcfbce" providerId="LiveId" clId="{A15CC60B-0658-4DF7-96A7-AE703EFC098F}" dt="2026-01-30T08:09:25.288" v="8488" actId="571"/>
          <ac:spMkLst>
            <pc:docMk/>
            <pc:sldMk cId="2494982367" sldId="354"/>
            <ac:spMk id="70" creationId="{FAEF4193-717B-9C78-CCB3-FBF9A24B42EA}"/>
          </ac:spMkLst>
        </pc:spChg>
        <pc:spChg chg="add mod">
          <ac:chgData name="세창 장" userId="55a988cc11fcfbce" providerId="LiveId" clId="{A15CC60B-0658-4DF7-96A7-AE703EFC098F}" dt="2026-01-30T08:09:25.288" v="8488" actId="571"/>
          <ac:spMkLst>
            <pc:docMk/>
            <pc:sldMk cId="2494982367" sldId="354"/>
            <ac:spMk id="71" creationId="{E5C3DD44-C9AC-A821-F654-FD041D2DC355}"/>
          </ac:spMkLst>
        </pc:spChg>
        <pc:spChg chg="add mod">
          <ac:chgData name="세창 장" userId="55a988cc11fcfbce" providerId="LiveId" clId="{A15CC60B-0658-4DF7-96A7-AE703EFC098F}" dt="2026-01-30T08:09:25.288" v="8488" actId="571"/>
          <ac:spMkLst>
            <pc:docMk/>
            <pc:sldMk cId="2494982367" sldId="354"/>
            <ac:spMk id="72" creationId="{81DC97FD-6F49-3D25-1851-9F927C6E1BDB}"/>
          </ac:spMkLst>
        </pc:spChg>
        <pc:spChg chg="add mod">
          <ac:chgData name="세창 장" userId="55a988cc11fcfbce" providerId="LiveId" clId="{A15CC60B-0658-4DF7-96A7-AE703EFC098F}" dt="2026-01-30T08:09:25.288" v="8488" actId="571"/>
          <ac:spMkLst>
            <pc:docMk/>
            <pc:sldMk cId="2494982367" sldId="354"/>
            <ac:spMk id="73" creationId="{DE9C7B3A-DE5D-6B67-2ACA-19511FAA8BB0}"/>
          </ac:spMkLst>
        </pc:spChg>
        <pc:spChg chg="add mod">
          <ac:chgData name="세창 장" userId="55a988cc11fcfbce" providerId="LiveId" clId="{A15CC60B-0658-4DF7-96A7-AE703EFC098F}" dt="2026-01-30T08:09:25.288" v="8488" actId="571"/>
          <ac:spMkLst>
            <pc:docMk/>
            <pc:sldMk cId="2494982367" sldId="354"/>
            <ac:spMk id="74" creationId="{633FB46C-629F-7F54-1AFC-18B8676F19A8}"/>
          </ac:spMkLst>
        </pc:spChg>
        <pc:spChg chg="add mod">
          <ac:chgData name="세창 장" userId="55a988cc11fcfbce" providerId="LiveId" clId="{A15CC60B-0658-4DF7-96A7-AE703EFC098F}" dt="2026-01-30T08:09:25.288" v="8488" actId="571"/>
          <ac:spMkLst>
            <pc:docMk/>
            <pc:sldMk cId="2494982367" sldId="354"/>
            <ac:spMk id="75" creationId="{C1C69AA7-937F-BB12-9B63-71E16549D0C2}"/>
          </ac:spMkLst>
        </pc:spChg>
        <pc:spChg chg="add mod">
          <ac:chgData name="세창 장" userId="55a988cc11fcfbce" providerId="LiveId" clId="{A15CC60B-0658-4DF7-96A7-AE703EFC098F}" dt="2026-01-30T08:09:25.288" v="8488" actId="571"/>
          <ac:spMkLst>
            <pc:docMk/>
            <pc:sldMk cId="2494982367" sldId="354"/>
            <ac:spMk id="76" creationId="{BE4D148B-0DCA-85E5-AE57-3A86AC9BC50E}"/>
          </ac:spMkLst>
        </pc:spChg>
        <pc:spChg chg="add mod">
          <ac:chgData name="세창 장" userId="55a988cc11fcfbce" providerId="LiveId" clId="{A15CC60B-0658-4DF7-96A7-AE703EFC098F}" dt="2026-01-30T08:09:34.820" v="8494" actId="571"/>
          <ac:spMkLst>
            <pc:docMk/>
            <pc:sldMk cId="2494982367" sldId="354"/>
            <ac:spMk id="80" creationId="{EAE85229-5AD5-2325-C4C3-9DA814A1562C}"/>
          </ac:spMkLst>
        </pc:spChg>
        <pc:spChg chg="add mod">
          <ac:chgData name="세창 장" userId="55a988cc11fcfbce" providerId="LiveId" clId="{A15CC60B-0658-4DF7-96A7-AE703EFC098F}" dt="2026-01-30T08:09:34.820" v="8494" actId="571"/>
          <ac:spMkLst>
            <pc:docMk/>
            <pc:sldMk cId="2494982367" sldId="354"/>
            <ac:spMk id="81" creationId="{8D1B066F-F418-C2A5-AD80-A6557CE727AB}"/>
          </ac:spMkLst>
        </pc:spChg>
        <pc:spChg chg="add mod">
          <ac:chgData name="세창 장" userId="55a988cc11fcfbce" providerId="LiveId" clId="{A15CC60B-0658-4DF7-96A7-AE703EFC098F}" dt="2026-01-30T08:09:34.820" v="8494" actId="571"/>
          <ac:spMkLst>
            <pc:docMk/>
            <pc:sldMk cId="2494982367" sldId="354"/>
            <ac:spMk id="82" creationId="{14892A13-952E-CA5A-FE4F-80DFD0579D88}"/>
          </ac:spMkLst>
        </pc:spChg>
        <pc:spChg chg="add mod">
          <ac:chgData name="세창 장" userId="55a988cc11fcfbce" providerId="LiveId" clId="{A15CC60B-0658-4DF7-96A7-AE703EFC098F}" dt="2026-01-30T08:09:34.820" v="8494" actId="571"/>
          <ac:spMkLst>
            <pc:docMk/>
            <pc:sldMk cId="2494982367" sldId="354"/>
            <ac:spMk id="83" creationId="{26F2EF72-B287-E848-9752-DD778BE59B00}"/>
          </ac:spMkLst>
        </pc:spChg>
        <pc:spChg chg="add mod">
          <ac:chgData name="세창 장" userId="55a988cc11fcfbce" providerId="LiveId" clId="{A15CC60B-0658-4DF7-96A7-AE703EFC098F}" dt="2026-01-30T08:09:34.820" v="8494" actId="571"/>
          <ac:spMkLst>
            <pc:docMk/>
            <pc:sldMk cId="2494982367" sldId="354"/>
            <ac:spMk id="84" creationId="{65A62495-D03C-08AF-2E23-2E2643E267B1}"/>
          </ac:spMkLst>
        </pc:spChg>
        <pc:spChg chg="add mod">
          <ac:chgData name="세창 장" userId="55a988cc11fcfbce" providerId="LiveId" clId="{A15CC60B-0658-4DF7-96A7-AE703EFC098F}" dt="2026-01-30T08:09:34.820" v="8494" actId="571"/>
          <ac:spMkLst>
            <pc:docMk/>
            <pc:sldMk cId="2494982367" sldId="354"/>
            <ac:spMk id="85" creationId="{374D420E-EBF6-0AFB-4967-CF26DC27787B}"/>
          </ac:spMkLst>
        </pc:spChg>
        <pc:spChg chg="add mod">
          <ac:chgData name="세창 장" userId="55a988cc11fcfbce" providerId="LiveId" clId="{A15CC60B-0658-4DF7-96A7-AE703EFC098F}" dt="2026-01-30T08:09:34.820" v="8494" actId="571"/>
          <ac:spMkLst>
            <pc:docMk/>
            <pc:sldMk cId="2494982367" sldId="354"/>
            <ac:spMk id="86" creationId="{D66A26E1-B382-93C6-9D81-AD8383FB4D0F}"/>
          </ac:spMkLst>
        </pc:spChg>
        <pc:spChg chg="add mod">
          <ac:chgData name="세창 장" userId="55a988cc11fcfbce" providerId="LiveId" clId="{A15CC60B-0658-4DF7-96A7-AE703EFC098F}" dt="2026-01-30T08:09:34.820" v="8494" actId="571"/>
          <ac:spMkLst>
            <pc:docMk/>
            <pc:sldMk cId="2494982367" sldId="354"/>
            <ac:spMk id="88" creationId="{0D5F3821-01F4-9841-60AA-B8CCCAC166B5}"/>
          </ac:spMkLst>
        </pc:spChg>
        <pc:spChg chg="add mod">
          <ac:chgData name="세창 장" userId="55a988cc11fcfbce" providerId="LiveId" clId="{A15CC60B-0658-4DF7-96A7-AE703EFC098F}" dt="2026-01-30T08:09:34.820" v="8494" actId="571"/>
          <ac:spMkLst>
            <pc:docMk/>
            <pc:sldMk cId="2494982367" sldId="354"/>
            <ac:spMk id="89" creationId="{08EB3829-409D-C2A7-6B41-FDB8B0372096}"/>
          </ac:spMkLst>
        </pc:spChg>
        <pc:spChg chg="add mod">
          <ac:chgData name="세창 장" userId="55a988cc11fcfbce" providerId="LiveId" clId="{A15CC60B-0658-4DF7-96A7-AE703EFC098F}" dt="2026-01-30T08:09:34.820" v="8494" actId="571"/>
          <ac:spMkLst>
            <pc:docMk/>
            <pc:sldMk cId="2494982367" sldId="354"/>
            <ac:spMk id="90" creationId="{BF8061B5-8B58-C6A0-ABC5-A58A133119DC}"/>
          </ac:spMkLst>
        </pc:spChg>
        <pc:spChg chg="add mod">
          <ac:chgData name="세창 장" userId="55a988cc11fcfbce" providerId="LiveId" clId="{A15CC60B-0658-4DF7-96A7-AE703EFC098F}" dt="2026-01-30T08:09:34.432" v="8493" actId="571"/>
          <ac:spMkLst>
            <pc:docMk/>
            <pc:sldMk cId="2494982367" sldId="354"/>
            <ac:spMk id="93" creationId="{BDF377BF-9187-5E35-3AF7-770B6B015E26}"/>
          </ac:spMkLst>
        </pc:spChg>
        <pc:spChg chg="del">
          <ac:chgData name="세창 장" userId="55a988cc11fcfbce" providerId="LiveId" clId="{A15CC60B-0658-4DF7-96A7-AE703EFC098F}" dt="2026-01-30T08:04:46.163" v="8313" actId="478"/>
          <ac:spMkLst>
            <pc:docMk/>
            <pc:sldMk cId="2494982367" sldId="354"/>
            <ac:spMk id="94" creationId="{1D29114F-E763-A70F-0F02-2E6CD60B1BFF}"/>
          </ac:spMkLst>
        </pc:spChg>
        <pc:spChg chg="add mod">
          <ac:chgData name="세창 장" userId="55a988cc11fcfbce" providerId="LiveId" clId="{A15CC60B-0658-4DF7-96A7-AE703EFC098F}" dt="2026-01-30T08:09:34.432" v="8493" actId="571"/>
          <ac:spMkLst>
            <pc:docMk/>
            <pc:sldMk cId="2494982367" sldId="354"/>
            <ac:spMk id="96" creationId="{D54A118D-0B8E-BF2B-24BB-9D5E30D5F7DF}"/>
          </ac:spMkLst>
        </pc:spChg>
        <pc:spChg chg="del">
          <ac:chgData name="세창 장" userId="55a988cc11fcfbce" providerId="LiveId" clId="{A15CC60B-0658-4DF7-96A7-AE703EFC098F}" dt="2026-01-30T08:05:15.115" v="8356" actId="478"/>
          <ac:spMkLst>
            <pc:docMk/>
            <pc:sldMk cId="2494982367" sldId="354"/>
            <ac:spMk id="98" creationId="{DF61F196-2392-1D6B-AD80-7383F9CD1017}"/>
          </ac:spMkLst>
        </pc:spChg>
        <pc:spChg chg="del">
          <ac:chgData name="세창 장" userId="55a988cc11fcfbce" providerId="LiveId" clId="{A15CC60B-0658-4DF7-96A7-AE703EFC098F}" dt="2026-01-30T08:05:15.115" v="8356" actId="478"/>
          <ac:spMkLst>
            <pc:docMk/>
            <pc:sldMk cId="2494982367" sldId="354"/>
            <ac:spMk id="100" creationId="{2C5ADA7C-1BFE-1DFE-752B-E711E433357E}"/>
          </ac:spMkLst>
        </pc:spChg>
        <pc:spChg chg="del">
          <ac:chgData name="세창 장" userId="55a988cc11fcfbce" providerId="LiveId" clId="{A15CC60B-0658-4DF7-96A7-AE703EFC098F}" dt="2026-01-30T08:05:15.115" v="8356" actId="478"/>
          <ac:spMkLst>
            <pc:docMk/>
            <pc:sldMk cId="2494982367" sldId="354"/>
            <ac:spMk id="102" creationId="{0063E8B7-0912-523E-128D-4FBB70AFD616}"/>
          </ac:spMkLst>
        </pc:spChg>
        <pc:spChg chg="del">
          <ac:chgData name="세창 장" userId="55a988cc11fcfbce" providerId="LiveId" clId="{A15CC60B-0658-4DF7-96A7-AE703EFC098F}" dt="2026-01-30T08:05:11.199" v="8355" actId="478"/>
          <ac:spMkLst>
            <pc:docMk/>
            <pc:sldMk cId="2494982367" sldId="354"/>
            <ac:spMk id="105" creationId="{BE77C4E3-11BE-2307-7E84-613F1C000B6F}"/>
          </ac:spMkLst>
        </pc:spChg>
        <pc:spChg chg="del">
          <ac:chgData name="세창 장" userId="55a988cc11fcfbce" providerId="LiveId" clId="{A15CC60B-0658-4DF7-96A7-AE703EFC098F}" dt="2026-01-30T08:05:15.115" v="8356" actId="478"/>
          <ac:spMkLst>
            <pc:docMk/>
            <pc:sldMk cId="2494982367" sldId="354"/>
            <ac:spMk id="106" creationId="{84F402B5-8803-A1B5-23E9-6EF13F12A9C9}"/>
          </ac:spMkLst>
        </pc:spChg>
        <pc:spChg chg="del">
          <ac:chgData name="세창 장" userId="55a988cc11fcfbce" providerId="LiveId" clId="{A15CC60B-0658-4DF7-96A7-AE703EFC098F}" dt="2026-01-30T08:05:15.115" v="8356" actId="478"/>
          <ac:spMkLst>
            <pc:docMk/>
            <pc:sldMk cId="2494982367" sldId="354"/>
            <ac:spMk id="107" creationId="{919B2D69-23EF-952B-56A2-0E90B90D81CB}"/>
          </ac:spMkLst>
        </pc:spChg>
        <pc:spChg chg="del">
          <ac:chgData name="세창 장" userId="55a988cc11fcfbce" providerId="LiveId" clId="{A15CC60B-0658-4DF7-96A7-AE703EFC098F}" dt="2026-01-30T08:05:15.115" v="8356" actId="478"/>
          <ac:spMkLst>
            <pc:docMk/>
            <pc:sldMk cId="2494982367" sldId="354"/>
            <ac:spMk id="108" creationId="{E9FB0E1A-A9E0-58D2-A756-AB4B974A5691}"/>
          </ac:spMkLst>
        </pc:spChg>
        <pc:spChg chg="del">
          <ac:chgData name="세창 장" userId="55a988cc11fcfbce" providerId="LiveId" clId="{A15CC60B-0658-4DF7-96A7-AE703EFC098F}" dt="2026-01-30T08:05:15.115" v="8356" actId="478"/>
          <ac:spMkLst>
            <pc:docMk/>
            <pc:sldMk cId="2494982367" sldId="354"/>
            <ac:spMk id="109" creationId="{40353301-E570-6B9C-50BD-A0F4223457C4}"/>
          </ac:spMkLst>
        </pc:spChg>
        <pc:spChg chg="del">
          <ac:chgData name="세창 장" userId="55a988cc11fcfbce" providerId="LiveId" clId="{A15CC60B-0658-4DF7-96A7-AE703EFC098F}" dt="2026-01-30T08:05:15.115" v="8356" actId="478"/>
          <ac:spMkLst>
            <pc:docMk/>
            <pc:sldMk cId="2494982367" sldId="354"/>
            <ac:spMk id="110" creationId="{09AF5B9B-9391-4D20-72EC-557DE4E45164}"/>
          </ac:spMkLst>
        </pc:spChg>
        <pc:spChg chg="del">
          <ac:chgData name="세창 장" userId="55a988cc11fcfbce" providerId="LiveId" clId="{A15CC60B-0658-4DF7-96A7-AE703EFC098F}" dt="2026-01-30T08:05:15.115" v="8356" actId="478"/>
          <ac:spMkLst>
            <pc:docMk/>
            <pc:sldMk cId="2494982367" sldId="354"/>
            <ac:spMk id="111" creationId="{77F79945-2E58-C5C6-7B97-AD67276617AF}"/>
          </ac:spMkLst>
        </pc:spChg>
        <pc:spChg chg="del">
          <ac:chgData name="세창 장" userId="55a988cc11fcfbce" providerId="LiveId" clId="{A15CC60B-0658-4DF7-96A7-AE703EFC098F}" dt="2026-01-30T08:05:15.115" v="8356" actId="478"/>
          <ac:spMkLst>
            <pc:docMk/>
            <pc:sldMk cId="2494982367" sldId="354"/>
            <ac:spMk id="112" creationId="{B2329EED-EDB7-3DA6-E810-877A66E8B799}"/>
          </ac:spMkLst>
        </pc:spChg>
        <pc:spChg chg="add mod">
          <ac:chgData name="세창 장" userId="55a988cc11fcfbce" providerId="LiveId" clId="{A15CC60B-0658-4DF7-96A7-AE703EFC098F}" dt="2026-01-30T08:09:34.432" v="8493" actId="571"/>
          <ac:spMkLst>
            <pc:docMk/>
            <pc:sldMk cId="2494982367" sldId="354"/>
            <ac:spMk id="113" creationId="{D0F48DCE-DB58-F8BF-3474-A0158F84DDB2}"/>
          </ac:spMkLst>
        </pc:spChg>
        <pc:spChg chg="add mod">
          <ac:chgData name="세창 장" userId="55a988cc11fcfbce" providerId="LiveId" clId="{A15CC60B-0658-4DF7-96A7-AE703EFC098F}" dt="2026-01-30T08:09:34.432" v="8493" actId="571"/>
          <ac:spMkLst>
            <pc:docMk/>
            <pc:sldMk cId="2494982367" sldId="354"/>
            <ac:spMk id="114" creationId="{F27EA419-4007-A958-4EDB-3C75435976D6}"/>
          </ac:spMkLst>
        </pc:spChg>
        <pc:spChg chg="add mod">
          <ac:chgData name="세창 장" userId="55a988cc11fcfbce" providerId="LiveId" clId="{A15CC60B-0658-4DF7-96A7-AE703EFC098F}" dt="2026-01-30T08:09:34.432" v="8493" actId="571"/>
          <ac:spMkLst>
            <pc:docMk/>
            <pc:sldMk cId="2494982367" sldId="354"/>
            <ac:spMk id="115" creationId="{C78FB9A7-5CFC-AF08-B6F1-526B2EAE99D3}"/>
          </ac:spMkLst>
        </pc:spChg>
        <pc:spChg chg="add mod">
          <ac:chgData name="세창 장" userId="55a988cc11fcfbce" providerId="LiveId" clId="{A15CC60B-0658-4DF7-96A7-AE703EFC098F}" dt="2026-01-30T08:09:34.432" v="8493" actId="571"/>
          <ac:spMkLst>
            <pc:docMk/>
            <pc:sldMk cId="2494982367" sldId="354"/>
            <ac:spMk id="116" creationId="{E27FFCE5-7DAE-E8A7-E590-082D99538496}"/>
          </ac:spMkLst>
        </pc:spChg>
        <pc:spChg chg="del">
          <ac:chgData name="세창 장" userId="55a988cc11fcfbce" providerId="LiveId" clId="{A15CC60B-0658-4DF7-96A7-AE703EFC098F}" dt="2026-01-30T08:05:17.336" v="8357" actId="478"/>
          <ac:spMkLst>
            <pc:docMk/>
            <pc:sldMk cId="2494982367" sldId="354"/>
            <ac:spMk id="118" creationId="{4D120D6F-4590-6C50-B726-6857DBCB41CE}"/>
          </ac:spMkLst>
        </pc:spChg>
        <pc:spChg chg="add mod">
          <ac:chgData name="세창 장" userId="55a988cc11fcfbce" providerId="LiveId" clId="{A15CC60B-0658-4DF7-96A7-AE703EFC098F}" dt="2026-01-30T08:09:34.432" v="8493" actId="571"/>
          <ac:spMkLst>
            <pc:docMk/>
            <pc:sldMk cId="2494982367" sldId="354"/>
            <ac:spMk id="119" creationId="{E3CCD9CC-3CD0-3514-F537-987CD917AE38}"/>
          </ac:spMkLst>
        </pc:spChg>
        <pc:spChg chg="add mod">
          <ac:chgData name="세창 장" userId="55a988cc11fcfbce" providerId="LiveId" clId="{A15CC60B-0658-4DF7-96A7-AE703EFC098F}" dt="2026-01-30T08:09:34.432" v="8493" actId="571"/>
          <ac:spMkLst>
            <pc:docMk/>
            <pc:sldMk cId="2494982367" sldId="354"/>
            <ac:spMk id="120" creationId="{CCB37BD6-4DD3-79F5-C9B6-4992A4D5321E}"/>
          </ac:spMkLst>
        </pc:spChg>
        <pc:spChg chg="add mod">
          <ac:chgData name="세창 장" userId="55a988cc11fcfbce" providerId="LiveId" clId="{A15CC60B-0658-4DF7-96A7-AE703EFC098F}" dt="2026-01-30T08:09:34.432" v="8493" actId="571"/>
          <ac:spMkLst>
            <pc:docMk/>
            <pc:sldMk cId="2494982367" sldId="354"/>
            <ac:spMk id="121" creationId="{DD816BA1-7720-5C01-2988-6AF269E6E3CE}"/>
          </ac:spMkLst>
        </pc:spChg>
        <pc:spChg chg="add mod">
          <ac:chgData name="세창 장" userId="55a988cc11fcfbce" providerId="LiveId" clId="{A15CC60B-0658-4DF7-96A7-AE703EFC098F}" dt="2026-01-30T08:09:34.432" v="8493" actId="571"/>
          <ac:spMkLst>
            <pc:docMk/>
            <pc:sldMk cId="2494982367" sldId="354"/>
            <ac:spMk id="123" creationId="{7DBDCBA8-5814-693F-24E9-7F886B84A0A9}"/>
          </ac:spMkLst>
        </pc:spChg>
        <pc:grpChg chg="mod">
          <ac:chgData name="세창 장" userId="55a988cc11fcfbce" providerId="LiveId" clId="{A15CC60B-0658-4DF7-96A7-AE703EFC098F}" dt="2026-01-30T08:55:47.979" v="8939" actId="1036"/>
          <ac:grpSpMkLst>
            <pc:docMk/>
            <pc:sldMk cId="2494982367" sldId="354"/>
            <ac:grpSpMk id="25" creationId="{65A283AA-7B28-4A82-1942-ECB14788BECA}"/>
          </ac:grpSpMkLst>
        </pc:grpChg>
        <pc:cxnChg chg="mod">
          <ac:chgData name="세창 장" userId="55a988cc11fcfbce" providerId="LiveId" clId="{A15CC60B-0658-4DF7-96A7-AE703EFC098F}" dt="2026-01-30T08:55:40.307" v="8930" actId="1035"/>
          <ac:cxnSpMkLst>
            <pc:docMk/>
            <pc:sldMk cId="2494982367" sldId="354"/>
            <ac:cxnSpMk id="9" creationId="{E8859103-56AB-5F80-B4C0-93CC2AC5FB06}"/>
          </ac:cxnSpMkLst>
        </pc:cxnChg>
        <pc:cxnChg chg="mod">
          <ac:chgData name="세창 장" userId="55a988cc11fcfbce" providerId="LiveId" clId="{A15CC60B-0658-4DF7-96A7-AE703EFC098F}" dt="2026-01-30T08:06:48.007" v="8378" actId="14100"/>
          <ac:cxnSpMkLst>
            <pc:docMk/>
            <pc:sldMk cId="2494982367" sldId="354"/>
            <ac:cxnSpMk id="13" creationId="{F97D5BD1-00F0-97D1-2A0E-1CFF3DE30632}"/>
          </ac:cxnSpMkLst>
        </pc:cxnChg>
        <pc:cxnChg chg="mod">
          <ac:chgData name="세창 장" userId="55a988cc11fcfbce" providerId="LiveId" clId="{A15CC60B-0658-4DF7-96A7-AE703EFC098F}" dt="2026-01-30T08:07:02.518" v="8384" actId="1076"/>
          <ac:cxnSpMkLst>
            <pc:docMk/>
            <pc:sldMk cId="2494982367" sldId="354"/>
            <ac:cxnSpMk id="16" creationId="{1A1D0DE5-E029-39F3-621A-1EA952819560}"/>
          </ac:cxnSpMkLst>
        </pc:cxnChg>
        <pc:cxnChg chg="del mod">
          <ac:chgData name="세창 장" userId="55a988cc11fcfbce" providerId="LiveId" clId="{A15CC60B-0658-4DF7-96A7-AE703EFC098F}" dt="2026-01-30T08:04:46.163" v="8313" actId="478"/>
          <ac:cxnSpMkLst>
            <pc:docMk/>
            <pc:sldMk cId="2494982367" sldId="354"/>
            <ac:cxnSpMk id="18" creationId="{E35B96F8-0423-1B37-A6CE-95D2392D70D7}"/>
          </ac:cxnSpMkLst>
        </pc:cxnChg>
        <pc:cxnChg chg="del mod">
          <ac:chgData name="세창 장" userId="55a988cc11fcfbce" providerId="LiveId" clId="{A15CC60B-0658-4DF7-96A7-AE703EFC098F}" dt="2026-01-30T08:05:11.199" v="8355" actId="478"/>
          <ac:cxnSpMkLst>
            <pc:docMk/>
            <pc:sldMk cId="2494982367" sldId="354"/>
            <ac:cxnSpMk id="97" creationId="{5C540767-0478-F2AF-E37F-7F38D8F8B208}"/>
          </ac:cxnSpMkLst>
        </pc:cxnChg>
        <pc:cxnChg chg="del mod">
          <ac:chgData name="세창 장" userId="55a988cc11fcfbce" providerId="LiveId" clId="{A15CC60B-0658-4DF7-96A7-AE703EFC098F}" dt="2026-01-30T08:04:46.163" v="8313" actId="478"/>
          <ac:cxnSpMkLst>
            <pc:docMk/>
            <pc:sldMk cId="2494982367" sldId="354"/>
            <ac:cxnSpMk id="104" creationId="{E3825DE5-44E5-1B5E-0096-9B21F145A09C}"/>
          </ac:cxnSpMkLst>
        </pc:cxnChg>
        <pc:cxnChg chg="mod">
          <ac:chgData name="세창 장" userId="55a988cc11fcfbce" providerId="LiveId" clId="{A15CC60B-0658-4DF7-96A7-AE703EFC098F}" dt="2026-01-30T08:55:43.650" v="8932" actId="1036"/>
          <ac:cxnSpMkLst>
            <pc:docMk/>
            <pc:sldMk cId="2494982367" sldId="354"/>
            <ac:cxnSpMk id="122" creationId="{748F4B44-447D-7666-0751-F0824AD8FEB3}"/>
          </ac:cxnSpMkLst>
        </pc:cxnChg>
      </pc:sldChg>
      <pc:sldChg chg="addSp delSp modSp add del mod">
        <pc:chgData name="세창 장" userId="55a988cc11fcfbce" providerId="LiveId" clId="{A15CC60B-0658-4DF7-96A7-AE703EFC098F}" dt="2026-01-30T07:42:45.414" v="7516" actId="47"/>
        <pc:sldMkLst>
          <pc:docMk/>
          <pc:sldMk cId="2668833035" sldId="354"/>
        </pc:sldMkLst>
        <pc:spChg chg="mod">
          <ac:chgData name="세창 장" userId="55a988cc11fcfbce" providerId="LiveId" clId="{A15CC60B-0658-4DF7-96A7-AE703EFC098F}" dt="2026-01-30T07:35:05.760" v="7326"/>
          <ac:spMkLst>
            <pc:docMk/>
            <pc:sldMk cId="2668833035" sldId="354"/>
            <ac:spMk id="22" creationId="{3E497378-7398-58E9-8A6D-3BA3764FA46A}"/>
          </ac:spMkLst>
        </pc:spChg>
        <pc:spChg chg="mod">
          <ac:chgData name="세창 장" userId="55a988cc11fcfbce" providerId="LiveId" clId="{A15CC60B-0658-4DF7-96A7-AE703EFC098F}" dt="2026-01-30T07:35:05.760" v="7326"/>
          <ac:spMkLst>
            <pc:docMk/>
            <pc:sldMk cId="2668833035" sldId="354"/>
            <ac:spMk id="23" creationId="{6D52E991-7406-71F6-F5CC-9E9CAC45A1D0}"/>
          </ac:spMkLst>
        </pc:spChg>
        <pc:spChg chg="mod">
          <ac:chgData name="세창 장" userId="55a988cc11fcfbce" providerId="LiveId" clId="{A15CC60B-0658-4DF7-96A7-AE703EFC098F}" dt="2026-01-30T07:35:05.760" v="7326"/>
          <ac:spMkLst>
            <pc:docMk/>
            <pc:sldMk cId="2668833035" sldId="354"/>
            <ac:spMk id="33" creationId="{4DC66FDF-80EB-8A8D-AF99-27216F89A762}"/>
          </ac:spMkLst>
        </pc:spChg>
        <pc:spChg chg="add del mod">
          <ac:chgData name="세창 장" userId="55a988cc11fcfbce" providerId="LiveId" clId="{A15CC60B-0658-4DF7-96A7-AE703EFC098F}" dt="2026-01-30T07:35:13.835" v="7330" actId="478"/>
          <ac:spMkLst>
            <pc:docMk/>
            <pc:sldMk cId="2668833035" sldId="354"/>
            <ac:spMk id="35" creationId="{0B97BCAD-954E-3E68-041F-A4ABF7D3E07C}"/>
          </ac:spMkLst>
        </pc:spChg>
        <pc:spChg chg="add mod">
          <ac:chgData name="세창 장" userId="55a988cc11fcfbce" providerId="LiveId" clId="{A15CC60B-0658-4DF7-96A7-AE703EFC098F}" dt="2026-01-30T07:35:05.760" v="7326"/>
          <ac:spMkLst>
            <pc:docMk/>
            <pc:sldMk cId="2668833035" sldId="354"/>
            <ac:spMk id="51" creationId="{C7C4EF36-A8AB-12E2-932C-1418999581ED}"/>
          </ac:spMkLst>
        </pc:spChg>
        <pc:spChg chg="del mod">
          <ac:chgData name="세창 장" userId="55a988cc11fcfbce" providerId="LiveId" clId="{A15CC60B-0658-4DF7-96A7-AE703EFC098F}" dt="2026-01-30T07:35:00.169" v="7322" actId="478"/>
          <ac:spMkLst>
            <pc:docMk/>
            <pc:sldMk cId="2668833035" sldId="354"/>
            <ac:spMk id="54" creationId="{4FCA0682-C551-8C0E-F2C8-D7DBEA54E4F8}"/>
          </ac:spMkLst>
        </pc:spChg>
        <pc:spChg chg="add mod">
          <ac:chgData name="세창 장" userId="55a988cc11fcfbce" providerId="LiveId" clId="{A15CC60B-0658-4DF7-96A7-AE703EFC098F}" dt="2026-01-30T07:35:13.436" v="7329" actId="1076"/>
          <ac:spMkLst>
            <pc:docMk/>
            <pc:sldMk cId="2668833035" sldId="354"/>
            <ac:spMk id="55" creationId="{0B9A4BCF-0127-ABB2-AFF6-F6B027A63220}"/>
          </ac:spMkLst>
        </pc:spChg>
        <pc:spChg chg="add mod">
          <ac:chgData name="세창 장" userId="55a988cc11fcfbce" providerId="LiveId" clId="{A15CC60B-0658-4DF7-96A7-AE703EFC098F}" dt="2026-01-30T07:35:05.760" v="7326"/>
          <ac:spMkLst>
            <pc:docMk/>
            <pc:sldMk cId="2668833035" sldId="354"/>
            <ac:spMk id="57" creationId="{DE56EEAC-29AC-54A5-4751-AFDD00864896}"/>
          </ac:spMkLst>
        </pc:spChg>
        <pc:spChg chg="mod">
          <ac:chgData name="세창 장" userId="55a988cc11fcfbce" providerId="LiveId" clId="{A15CC60B-0658-4DF7-96A7-AE703EFC098F}" dt="2026-01-30T07:34:39.199" v="7316" actId="1076"/>
          <ac:spMkLst>
            <pc:docMk/>
            <pc:sldMk cId="2668833035" sldId="354"/>
            <ac:spMk id="71" creationId="{6280C62A-5D25-150C-D955-E5FF00CA8618}"/>
          </ac:spMkLst>
        </pc:spChg>
        <pc:spChg chg="add del mod">
          <ac:chgData name="세창 장" userId="55a988cc11fcfbce" providerId="LiveId" clId="{A15CC60B-0658-4DF7-96A7-AE703EFC098F}" dt="2026-01-30T07:34:57.233" v="7321" actId="21"/>
          <ac:spMkLst>
            <pc:docMk/>
            <pc:sldMk cId="2668833035" sldId="354"/>
            <ac:spMk id="74" creationId="{73972C07-52E3-A275-043D-189804AF458B}"/>
          </ac:spMkLst>
        </pc:spChg>
        <pc:spChg chg="del">
          <ac:chgData name="세창 장" userId="55a988cc11fcfbce" providerId="LiveId" clId="{A15CC60B-0658-4DF7-96A7-AE703EFC098F}" dt="2026-01-30T07:35:02.195" v="7323" actId="478"/>
          <ac:spMkLst>
            <pc:docMk/>
            <pc:sldMk cId="2668833035" sldId="354"/>
            <ac:spMk id="77" creationId="{261EFCEB-E1DA-2E05-28BD-F46C5F00D760}"/>
          </ac:spMkLst>
        </pc:spChg>
        <pc:spChg chg="add del">
          <ac:chgData name="세창 장" userId="55a988cc11fcfbce" providerId="LiveId" clId="{A15CC60B-0658-4DF7-96A7-AE703EFC098F}" dt="2026-01-30T07:36:12.415" v="7350" actId="478"/>
          <ac:spMkLst>
            <pc:docMk/>
            <pc:sldMk cId="2668833035" sldId="354"/>
            <ac:spMk id="78" creationId="{FA1AB2B1-13AA-7088-C78C-524A36B0CBC9}"/>
          </ac:spMkLst>
        </pc:spChg>
        <pc:spChg chg="add del">
          <ac:chgData name="세창 장" userId="55a988cc11fcfbce" providerId="LiveId" clId="{A15CC60B-0658-4DF7-96A7-AE703EFC098F}" dt="2026-01-30T07:34:57.233" v="7321" actId="21"/>
          <ac:spMkLst>
            <pc:docMk/>
            <pc:sldMk cId="2668833035" sldId="354"/>
            <ac:spMk id="85" creationId="{0B97BCAD-954E-3E68-041F-A4ABF7D3E07C}"/>
          </ac:spMkLst>
        </pc:spChg>
        <pc:spChg chg="del">
          <ac:chgData name="세창 장" userId="55a988cc11fcfbce" providerId="LiveId" clId="{A15CC60B-0658-4DF7-96A7-AE703EFC098F}" dt="2026-01-30T07:35:02.195" v="7323" actId="478"/>
          <ac:spMkLst>
            <pc:docMk/>
            <pc:sldMk cId="2668833035" sldId="354"/>
            <ac:spMk id="88" creationId="{E1386FD4-9584-3463-8541-6FA4E2623545}"/>
          </ac:spMkLst>
        </pc:spChg>
        <pc:spChg chg="del mod">
          <ac:chgData name="세창 장" userId="55a988cc11fcfbce" providerId="LiveId" clId="{A15CC60B-0658-4DF7-96A7-AE703EFC098F}" dt="2026-01-30T07:35:02.195" v="7323" actId="478"/>
          <ac:spMkLst>
            <pc:docMk/>
            <pc:sldMk cId="2668833035" sldId="354"/>
            <ac:spMk id="89" creationId="{202CC16E-C9C8-5D8C-C051-73A656F2D49A}"/>
          </ac:spMkLst>
        </pc:spChg>
        <pc:spChg chg="add del mod">
          <ac:chgData name="세창 장" userId="55a988cc11fcfbce" providerId="LiveId" clId="{A15CC60B-0658-4DF7-96A7-AE703EFC098F}" dt="2026-01-30T07:34:57.233" v="7321" actId="21"/>
          <ac:spMkLst>
            <pc:docMk/>
            <pc:sldMk cId="2668833035" sldId="354"/>
            <ac:spMk id="94" creationId="{6C49FE1A-4D8E-A40F-24AC-6D0E0D4DAC5B}"/>
          </ac:spMkLst>
        </pc:spChg>
        <pc:spChg chg="add del">
          <ac:chgData name="세창 장" userId="55a988cc11fcfbce" providerId="LiveId" clId="{A15CC60B-0658-4DF7-96A7-AE703EFC098F}" dt="2026-01-30T07:35:16.352" v="7333" actId="478"/>
          <ac:spMkLst>
            <pc:docMk/>
            <pc:sldMk cId="2668833035" sldId="354"/>
            <ac:spMk id="95" creationId="{04A5FB32-95DC-0BE4-FD8D-0D84183DCD20}"/>
          </ac:spMkLst>
        </pc:spChg>
        <pc:spChg chg="add mod">
          <ac:chgData name="세창 장" userId="55a988cc11fcfbce" providerId="LiveId" clId="{A15CC60B-0658-4DF7-96A7-AE703EFC098F}" dt="2026-01-30T07:35:05.760" v="7326"/>
          <ac:spMkLst>
            <pc:docMk/>
            <pc:sldMk cId="2668833035" sldId="354"/>
            <ac:spMk id="96" creationId="{46363DB5-AB1A-6F8E-152B-2BFCCF5C2262}"/>
          </ac:spMkLst>
        </pc:spChg>
        <pc:spChg chg="mod">
          <ac:chgData name="세창 장" userId="55a988cc11fcfbce" providerId="LiveId" clId="{A15CC60B-0658-4DF7-96A7-AE703EFC098F}" dt="2026-01-30T07:35:05.760" v="7326"/>
          <ac:spMkLst>
            <pc:docMk/>
            <pc:sldMk cId="2668833035" sldId="354"/>
            <ac:spMk id="98" creationId="{95BA1D1B-7F58-51AA-460B-73BEDE154CD1}"/>
          </ac:spMkLst>
        </pc:spChg>
        <pc:spChg chg="add mod">
          <ac:chgData name="세창 장" userId="55a988cc11fcfbce" providerId="LiveId" clId="{A15CC60B-0658-4DF7-96A7-AE703EFC098F}" dt="2026-01-30T07:35:05.760" v="7326"/>
          <ac:spMkLst>
            <pc:docMk/>
            <pc:sldMk cId="2668833035" sldId="354"/>
            <ac:spMk id="103" creationId="{E201B24B-DC5D-FB85-874E-DE9911C2F5C8}"/>
          </ac:spMkLst>
        </pc:spChg>
        <pc:spChg chg="add del mod">
          <ac:chgData name="세창 장" userId="55a988cc11fcfbce" providerId="LiveId" clId="{A15CC60B-0658-4DF7-96A7-AE703EFC098F}" dt="2026-01-30T07:34:57.233" v="7321" actId="21"/>
          <ac:spMkLst>
            <pc:docMk/>
            <pc:sldMk cId="2668833035" sldId="354"/>
            <ac:spMk id="104" creationId="{0B9A4BCF-0127-ABB2-AFF6-F6B027A63220}"/>
          </ac:spMkLst>
        </pc:spChg>
        <pc:spChg chg="add del mod">
          <ac:chgData name="세창 장" userId="55a988cc11fcfbce" providerId="LiveId" clId="{A15CC60B-0658-4DF7-96A7-AE703EFC098F}" dt="2026-01-30T07:34:57.233" v="7321" actId="21"/>
          <ac:spMkLst>
            <pc:docMk/>
            <pc:sldMk cId="2668833035" sldId="354"/>
            <ac:spMk id="106" creationId="{DE56EEAC-29AC-54A5-4751-AFDD00864896}"/>
          </ac:spMkLst>
        </pc:spChg>
        <pc:spChg chg="add del mod">
          <ac:chgData name="세창 장" userId="55a988cc11fcfbce" providerId="LiveId" clId="{A15CC60B-0658-4DF7-96A7-AE703EFC098F}" dt="2026-01-30T07:34:57.233" v="7321" actId="21"/>
          <ac:spMkLst>
            <pc:docMk/>
            <pc:sldMk cId="2668833035" sldId="354"/>
            <ac:spMk id="108" creationId="{5C26EDF4-0DA6-122B-FF12-ED4830BA9FEA}"/>
          </ac:spMkLst>
        </pc:spChg>
        <pc:spChg chg="add del mod">
          <ac:chgData name="세창 장" userId="55a988cc11fcfbce" providerId="LiveId" clId="{A15CC60B-0658-4DF7-96A7-AE703EFC098F}" dt="2026-01-30T07:34:57.233" v="7321" actId="21"/>
          <ac:spMkLst>
            <pc:docMk/>
            <pc:sldMk cId="2668833035" sldId="354"/>
            <ac:spMk id="113" creationId="{46363DB5-AB1A-6F8E-152B-2BFCCF5C2262}"/>
          </ac:spMkLst>
        </pc:spChg>
        <pc:spChg chg="add del mod">
          <ac:chgData name="세창 장" userId="55a988cc11fcfbce" providerId="LiveId" clId="{A15CC60B-0658-4DF7-96A7-AE703EFC098F}" dt="2026-01-30T07:34:57.233" v="7321" actId="21"/>
          <ac:spMkLst>
            <pc:docMk/>
            <pc:sldMk cId="2668833035" sldId="354"/>
            <ac:spMk id="118" creationId="{EB3ADF97-7AA7-B969-818A-0FC7E4464E9A}"/>
          </ac:spMkLst>
        </pc:spChg>
        <pc:spChg chg="add del mod">
          <ac:chgData name="세창 장" userId="55a988cc11fcfbce" providerId="LiveId" clId="{A15CC60B-0658-4DF7-96A7-AE703EFC098F}" dt="2026-01-30T07:34:57.233" v="7321" actId="21"/>
          <ac:spMkLst>
            <pc:docMk/>
            <pc:sldMk cId="2668833035" sldId="354"/>
            <ac:spMk id="119" creationId="{FAD1DF91-AA49-4986-3346-AAB2D85F0603}"/>
          </ac:spMkLst>
        </pc:spChg>
        <pc:spChg chg="add del mod">
          <ac:chgData name="세창 장" userId="55a988cc11fcfbce" providerId="LiveId" clId="{A15CC60B-0658-4DF7-96A7-AE703EFC098F}" dt="2026-01-30T07:34:57.233" v="7321" actId="21"/>
          <ac:spMkLst>
            <pc:docMk/>
            <pc:sldMk cId="2668833035" sldId="354"/>
            <ac:spMk id="120" creationId="{E201B24B-DC5D-FB85-874E-DE9911C2F5C8}"/>
          </ac:spMkLst>
        </pc:spChg>
        <pc:spChg chg="add mod">
          <ac:chgData name="세창 장" userId="55a988cc11fcfbce" providerId="LiveId" clId="{A15CC60B-0658-4DF7-96A7-AE703EFC098F}" dt="2026-01-30T07:35:56.901" v="7346"/>
          <ac:spMkLst>
            <pc:docMk/>
            <pc:sldMk cId="2668833035" sldId="354"/>
            <ac:spMk id="123" creationId="{E596DB7E-EAB7-BE55-C3E8-A837D75DF5BF}"/>
          </ac:spMkLst>
        </pc:spChg>
        <pc:spChg chg="add mod">
          <ac:chgData name="세창 장" userId="55a988cc11fcfbce" providerId="LiveId" clId="{A15CC60B-0658-4DF7-96A7-AE703EFC098F}" dt="2026-01-30T07:35:56.901" v="7346"/>
          <ac:spMkLst>
            <pc:docMk/>
            <pc:sldMk cId="2668833035" sldId="354"/>
            <ac:spMk id="124" creationId="{789895AD-DC11-B57B-FC7A-083BD35920DB}"/>
          </ac:spMkLst>
        </pc:spChg>
        <pc:spChg chg="add mod">
          <ac:chgData name="세창 장" userId="55a988cc11fcfbce" providerId="LiveId" clId="{A15CC60B-0658-4DF7-96A7-AE703EFC098F}" dt="2026-01-30T07:35:56.901" v="7346"/>
          <ac:spMkLst>
            <pc:docMk/>
            <pc:sldMk cId="2668833035" sldId="354"/>
            <ac:spMk id="126" creationId="{30FBB6DD-232F-5E54-7B33-CF4496A59E10}"/>
          </ac:spMkLst>
        </pc:spChg>
        <pc:spChg chg="add mod">
          <ac:chgData name="세창 장" userId="55a988cc11fcfbce" providerId="LiveId" clId="{A15CC60B-0658-4DF7-96A7-AE703EFC098F}" dt="2026-01-30T07:35:56.901" v="7346"/>
          <ac:spMkLst>
            <pc:docMk/>
            <pc:sldMk cId="2668833035" sldId="354"/>
            <ac:spMk id="134" creationId="{8666597E-1CA3-23FE-917F-A80B0A398A5F}"/>
          </ac:spMkLst>
        </pc:spChg>
        <pc:spChg chg="add mod">
          <ac:chgData name="세창 장" userId="55a988cc11fcfbce" providerId="LiveId" clId="{A15CC60B-0658-4DF7-96A7-AE703EFC098F}" dt="2026-01-30T07:36:00.934" v="7348" actId="1076"/>
          <ac:spMkLst>
            <pc:docMk/>
            <pc:sldMk cId="2668833035" sldId="354"/>
            <ac:spMk id="136" creationId="{C519FE93-E93A-E416-C4FD-06B4F248A7AE}"/>
          </ac:spMkLst>
        </pc:spChg>
        <pc:spChg chg="add mod">
          <ac:chgData name="세창 장" userId="55a988cc11fcfbce" providerId="LiveId" clId="{A15CC60B-0658-4DF7-96A7-AE703EFC098F}" dt="2026-01-30T07:35:56.901" v="7346"/>
          <ac:spMkLst>
            <pc:docMk/>
            <pc:sldMk cId="2668833035" sldId="354"/>
            <ac:spMk id="137" creationId="{DC3D058D-8D96-A5AD-E291-5EBA15D830C7}"/>
          </ac:spMkLst>
        </pc:spChg>
        <pc:spChg chg="add mod">
          <ac:chgData name="세창 장" userId="55a988cc11fcfbce" providerId="LiveId" clId="{A15CC60B-0658-4DF7-96A7-AE703EFC098F}" dt="2026-01-30T07:35:56.901" v="7346"/>
          <ac:spMkLst>
            <pc:docMk/>
            <pc:sldMk cId="2668833035" sldId="354"/>
            <ac:spMk id="145" creationId="{EB29C5D5-D481-D015-B240-33FCB9E1EEF8}"/>
          </ac:spMkLst>
        </pc:spChg>
        <pc:spChg chg="add mod">
          <ac:chgData name="세창 장" userId="55a988cc11fcfbce" providerId="LiveId" clId="{A15CC60B-0658-4DF7-96A7-AE703EFC098F}" dt="2026-01-30T07:35:56.901" v="7346"/>
          <ac:spMkLst>
            <pc:docMk/>
            <pc:sldMk cId="2668833035" sldId="354"/>
            <ac:spMk id="146" creationId="{AF94B7F1-E89E-326C-30C6-A3C2004463DC}"/>
          </ac:spMkLst>
        </pc:spChg>
        <pc:spChg chg="add mod">
          <ac:chgData name="세창 장" userId="55a988cc11fcfbce" providerId="LiveId" clId="{A15CC60B-0658-4DF7-96A7-AE703EFC098F}" dt="2026-01-30T07:35:56.901" v="7346"/>
          <ac:spMkLst>
            <pc:docMk/>
            <pc:sldMk cId="2668833035" sldId="354"/>
            <ac:spMk id="147" creationId="{D46AB0AF-6D66-99D7-8DB4-1E0B9098B1F9}"/>
          </ac:spMkLst>
        </pc:spChg>
        <pc:spChg chg="add mod">
          <ac:chgData name="세창 장" userId="55a988cc11fcfbce" providerId="LiveId" clId="{A15CC60B-0658-4DF7-96A7-AE703EFC098F}" dt="2026-01-30T07:35:56.901" v="7346"/>
          <ac:spMkLst>
            <pc:docMk/>
            <pc:sldMk cId="2668833035" sldId="354"/>
            <ac:spMk id="149" creationId="{05E42177-106A-40A9-98BA-F74DE8E47CDF}"/>
          </ac:spMkLst>
        </pc:spChg>
        <pc:cxnChg chg="mod">
          <ac:chgData name="세창 장" userId="55a988cc11fcfbce" providerId="LiveId" clId="{A15CC60B-0658-4DF7-96A7-AE703EFC098F}" dt="2026-01-30T07:35:13.835" v="7330" actId="478"/>
          <ac:cxnSpMkLst>
            <pc:docMk/>
            <pc:sldMk cId="2668833035" sldId="354"/>
            <ac:cxnSpMk id="34" creationId="{D3E310E8-B7ED-CDD0-0B50-8BC068B23CFD}"/>
          </ac:cxnSpMkLst>
        </pc:cxnChg>
        <pc:cxnChg chg="del mod">
          <ac:chgData name="세창 장" userId="55a988cc11fcfbce" providerId="LiveId" clId="{A15CC60B-0658-4DF7-96A7-AE703EFC098F}" dt="2026-01-30T07:35:02.195" v="7323" actId="478"/>
          <ac:cxnSpMkLst>
            <pc:docMk/>
            <pc:sldMk cId="2668833035" sldId="354"/>
            <ac:cxnSpMk id="73" creationId="{D6F3AD80-8333-7FFC-119B-B05FB3F539B9}"/>
          </ac:cxnSpMkLst>
        </pc:cxnChg>
        <pc:cxnChg chg="del mod">
          <ac:chgData name="세창 장" userId="55a988cc11fcfbce" providerId="LiveId" clId="{A15CC60B-0658-4DF7-96A7-AE703EFC098F}" dt="2026-01-30T07:35:02.195" v="7323" actId="478"/>
          <ac:cxnSpMkLst>
            <pc:docMk/>
            <pc:sldMk cId="2668833035" sldId="354"/>
            <ac:cxnSpMk id="76" creationId="{63A80D46-7810-40F2-CEEE-59492BA622F8}"/>
          </ac:cxnSpMkLst>
        </pc:cxnChg>
        <pc:cxnChg chg="del mod">
          <ac:chgData name="세창 장" userId="55a988cc11fcfbce" providerId="LiveId" clId="{A15CC60B-0658-4DF7-96A7-AE703EFC098F}" dt="2026-01-30T07:35:02.195" v="7323" actId="478"/>
          <ac:cxnSpMkLst>
            <pc:docMk/>
            <pc:sldMk cId="2668833035" sldId="354"/>
            <ac:cxnSpMk id="80" creationId="{D5848914-07B7-F87B-B091-EC5074CC48C5}"/>
          </ac:cxnSpMkLst>
        </pc:cxnChg>
      </pc:sldChg>
      <pc:sldChg chg="addSp delSp modSp add del mod">
        <pc:chgData name="세창 장" userId="55a988cc11fcfbce" providerId="LiveId" clId="{A15CC60B-0658-4DF7-96A7-AE703EFC098F}" dt="2026-01-30T07:42:45.414" v="7516" actId="47"/>
        <pc:sldMkLst>
          <pc:docMk/>
          <pc:sldMk cId="2352521671" sldId="355"/>
        </pc:sldMkLst>
        <pc:spChg chg="add mod">
          <ac:chgData name="세창 장" userId="55a988cc11fcfbce" providerId="LiveId" clId="{A15CC60B-0658-4DF7-96A7-AE703EFC098F}" dt="2026-01-30T07:38:17.932" v="7433" actId="164"/>
          <ac:spMkLst>
            <pc:docMk/>
            <pc:sldMk cId="2352521671" sldId="355"/>
            <ac:spMk id="14" creationId="{14CDF219-E030-0046-3204-7C4C4DD39079}"/>
          </ac:spMkLst>
        </pc:spChg>
        <pc:spChg chg="del mod">
          <ac:chgData name="세창 장" userId="55a988cc11fcfbce" providerId="LiveId" clId="{A15CC60B-0658-4DF7-96A7-AE703EFC098F}" dt="2026-01-30T07:37:30.360" v="7418" actId="478"/>
          <ac:spMkLst>
            <pc:docMk/>
            <pc:sldMk cId="2352521671" sldId="355"/>
            <ac:spMk id="19" creationId="{C7C36437-1774-A6D6-13E3-F53D4F5AB75E}"/>
          </ac:spMkLst>
        </pc:spChg>
        <pc:spChg chg="del">
          <ac:chgData name="세창 장" userId="55a988cc11fcfbce" providerId="LiveId" clId="{A15CC60B-0658-4DF7-96A7-AE703EFC098F}" dt="2026-01-30T07:37:03.402" v="7402" actId="478"/>
          <ac:spMkLst>
            <pc:docMk/>
            <pc:sldMk cId="2352521671" sldId="355"/>
            <ac:spMk id="20" creationId="{6879F5FD-12ED-7597-6DA4-B9CD0E9B9F70}"/>
          </ac:spMkLst>
        </pc:spChg>
        <pc:spChg chg="del">
          <ac:chgData name="세창 장" userId="55a988cc11fcfbce" providerId="LiveId" clId="{A15CC60B-0658-4DF7-96A7-AE703EFC098F}" dt="2026-01-30T07:37:04.550" v="7403" actId="478"/>
          <ac:spMkLst>
            <pc:docMk/>
            <pc:sldMk cId="2352521671" sldId="355"/>
            <ac:spMk id="42" creationId="{618BB2EF-E540-A683-C165-D8898A69336D}"/>
          </ac:spMkLst>
        </pc:spChg>
        <pc:spChg chg="del">
          <ac:chgData name="세창 장" userId="55a988cc11fcfbce" providerId="LiveId" clId="{A15CC60B-0658-4DF7-96A7-AE703EFC098F}" dt="2026-01-30T07:36:53.228" v="7392" actId="478"/>
          <ac:spMkLst>
            <pc:docMk/>
            <pc:sldMk cId="2352521671" sldId="355"/>
            <ac:spMk id="54" creationId="{DCB6D725-F06A-3F3D-3EF3-C414C764C47F}"/>
          </ac:spMkLst>
        </pc:spChg>
        <pc:spChg chg="add del">
          <ac:chgData name="세창 장" userId="55a988cc11fcfbce" providerId="LiveId" clId="{A15CC60B-0658-4DF7-96A7-AE703EFC098F}" dt="2026-01-30T07:37:14.215" v="7411" actId="478"/>
          <ac:spMkLst>
            <pc:docMk/>
            <pc:sldMk cId="2352521671" sldId="355"/>
            <ac:spMk id="71" creationId="{3B774089-8F6D-630E-42A4-FF2901B55FC7}"/>
          </ac:spMkLst>
        </pc:spChg>
        <pc:spChg chg="del mod">
          <ac:chgData name="세창 장" userId="55a988cc11fcfbce" providerId="LiveId" clId="{A15CC60B-0658-4DF7-96A7-AE703EFC098F}" dt="2026-01-30T07:37:28.020" v="7417" actId="478"/>
          <ac:spMkLst>
            <pc:docMk/>
            <pc:sldMk cId="2352521671" sldId="355"/>
            <ac:spMk id="72" creationId="{8582E073-7966-CEA1-3B55-0B0F5CDFB575}"/>
          </ac:spMkLst>
        </pc:spChg>
        <pc:spChg chg="del">
          <ac:chgData name="세창 장" userId="55a988cc11fcfbce" providerId="LiveId" clId="{A15CC60B-0658-4DF7-96A7-AE703EFC098F}" dt="2026-01-30T07:37:39.545" v="7422" actId="478"/>
          <ac:spMkLst>
            <pc:docMk/>
            <pc:sldMk cId="2352521671" sldId="355"/>
            <ac:spMk id="74" creationId="{F706E32B-97D1-C7BB-E052-1793C60C356B}"/>
          </ac:spMkLst>
        </pc:spChg>
        <pc:spChg chg="del">
          <ac:chgData name="세창 장" userId="55a988cc11fcfbce" providerId="LiveId" clId="{A15CC60B-0658-4DF7-96A7-AE703EFC098F}" dt="2026-01-30T07:37:00.993" v="7398" actId="478"/>
          <ac:spMkLst>
            <pc:docMk/>
            <pc:sldMk cId="2352521671" sldId="355"/>
            <ac:spMk id="77" creationId="{75BA307D-45A4-5343-0383-C342E3651862}"/>
          </ac:spMkLst>
        </pc:spChg>
        <pc:spChg chg="del mod">
          <ac:chgData name="세창 장" userId="55a988cc11fcfbce" providerId="LiveId" clId="{A15CC60B-0658-4DF7-96A7-AE703EFC098F}" dt="2026-01-30T07:37:01.970" v="7400" actId="478"/>
          <ac:spMkLst>
            <pc:docMk/>
            <pc:sldMk cId="2352521671" sldId="355"/>
            <ac:spMk id="78" creationId="{4574F6D5-7B2D-8B72-8528-37B928042F2D}"/>
          </ac:spMkLst>
        </pc:spChg>
        <pc:spChg chg="del mod">
          <ac:chgData name="세창 장" userId="55a988cc11fcfbce" providerId="LiveId" clId="{A15CC60B-0658-4DF7-96A7-AE703EFC098F}" dt="2026-01-30T07:37:33.997" v="7420" actId="478"/>
          <ac:spMkLst>
            <pc:docMk/>
            <pc:sldMk cId="2352521671" sldId="355"/>
            <ac:spMk id="79" creationId="{F30D8437-B379-DD55-F059-5AFB809D6071}"/>
          </ac:spMkLst>
        </pc:spChg>
        <pc:spChg chg="del mod topLvl">
          <ac:chgData name="세창 장" userId="55a988cc11fcfbce" providerId="LiveId" clId="{A15CC60B-0658-4DF7-96A7-AE703EFC098F}" dt="2026-01-30T07:36:58.591" v="7395" actId="478"/>
          <ac:spMkLst>
            <pc:docMk/>
            <pc:sldMk cId="2352521671" sldId="355"/>
            <ac:spMk id="83" creationId="{F312343B-7B90-63B2-1C92-6AE50A1FF7CD}"/>
          </ac:spMkLst>
        </pc:spChg>
        <pc:spChg chg="del">
          <ac:chgData name="세창 장" userId="55a988cc11fcfbce" providerId="LiveId" clId="{A15CC60B-0658-4DF7-96A7-AE703EFC098F}" dt="2026-01-30T07:36:55.970" v="7393" actId="478"/>
          <ac:spMkLst>
            <pc:docMk/>
            <pc:sldMk cId="2352521671" sldId="355"/>
            <ac:spMk id="85" creationId="{C61EF16D-206A-49C6-DE64-6D26736F3F7B}"/>
          </ac:spMkLst>
        </pc:spChg>
        <pc:spChg chg="del mod">
          <ac:chgData name="세창 장" userId="55a988cc11fcfbce" providerId="LiveId" clId="{A15CC60B-0658-4DF7-96A7-AE703EFC098F}" dt="2026-01-30T07:37:09.008" v="7408" actId="478"/>
          <ac:spMkLst>
            <pc:docMk/>
            <pc:sldMk cId="2352521671" sldId="355"/>
            <ac:spMk id="88" creationId="{14104219-2944-5A4E-DD82-5D2D5D45589B}"/>
          </ac:spMkLst>
        </pc:spChg>
        <pc:spChg chg="del">
          <ac:chgData name="세창 장" userId="55a988cc11fcfbce" providerId="LiveId" clId="{A15CC60B-0658-4DF7-96A7-AE703EFC098F}" dt="2026-01-30T07:37:07.706" v="7407" actId="478"/>
          <ac:spMkLst>
            <pc:docMk/>
            <pc:sldMk cId="2352521671" sldId="355"/>
            <ac:spMk id="89" creationId="{BC20EC74-216F-B459-909C-E1EB4DA9797E}"/>
          </ac:spMkLst>
        </pc:spChg>
        <pc:spChg chg="del">
          <ac:chgData name="세창 장" userId="55a988cc11fcfbce" providerId="LiveId" clId="{A15CC60B-0658-4DF7-96A7-AE703EFC098F}" dt="2026-01-30T07:37:25.261" v="7416" actId="478"/>
          <ac:spMkLst>
            <pc:docMk/>
            <pc:sldMk cId="2352521671" sldId="355"/>
            <ac:spMk id="94" creationId="{E904BBDC-E9B5-DEF3-AF6A-12BB8A547621}"/>
          </ac:spMkLst>
        </pc:spChg>
        <pc:spChg chg="del">
          <ac:chgData name="세창 장" userId="55a988cc11fcfbce" providerId="LiveId" clId="{A15CC60B-0658-4DF7-96A7-AE703EFC098F}" dt="2026-01-30T07:37:00.449" v="7397" actId="478"/>
          <ac:spMkLst>
            <pc:docMk/>
            <pc:sldMk cId="2352521671" sldId="355"/>
            <ac:spMk id="95" creationId="{3113CDAB-E436-7647-51D9-A243F2B36B36}"/>
          </ac:spMkLst>
        </pc:spChg>
        <pc:spChg chg="mod">
          <ac:chgData name="세창 장" userId="55a988cc11fcfbce" providerId="LiveId" clId="{A15CC60B-0658-4DF7-96A7-AE703EFC098F}" dt="2026-01-30T07:38:17.932" v="7433" actId="164"/>
          <ac:spMkLst>
            <pc:docMk/>
            <pc:sldMk cId="2352521671" sldId="355"/>
            <ac:spMk id="104" creationId="{4F668A5C-450A-031D-7A99-9C2ADB9547E3}"/>
          </ac:spMkLst>
        </pc:spChg>
        <pc:spChg chg="mod">
          <ac:chgData name="세창 장" userId="55a988cc11fcfbce" providerId="LiveId" clId="{A15CC60B-0658-4DF7-96A7-AE703EFC098F}" dt="2026-01-30T07:38:17.932" v="7433" actId="164"/>
          <ac:spMkLst>
            <pc:docMk/>
            <pc:sldMk cId="2352521671" sldId="355"/>
            <ac:spMk id="105" creationId="{F64F0306-00AD-6FF3-A5A3-43634E4767D9}"/>
          </ac:spMkLst>
        </pc:spChg>
        <pc:spChg chg="mod">
          <ac:chgData name="세창 장" userId="55a988cc11fcfbce" providerId="LiveId" clId="{A15CC60B-0658-4DF7-96A7-AE703EFC098F}" dt="2026-01-30T07:38:17.932" v="7433" actId="164"/>
          <ac:spMkLst>
            <pc:docMk/>
            <pc:sldMk cId="2352521671" sldId="355"/>
            <ac:spMk id="106" creationId="{0A1DF105-7854-2373-3BD7-B2FC8E0717EB}"/>
          </ac:spMkLst>
        </pc:spChg>
        <pc:spChg chg="mod">
          <ac:chgData name="세창 장" userId="55a988cc11fcfbce" providerId="LiveId" clId="{A15CC60B-0658-4DF7-96A7-AE703EFC098F}" dt="2026-01-30T07:38:17.932" v="7433" actId="164"/>
          <ac:spMkLst>
            <pc:docMk/>
            <pc:sldMk cId="2352521671" sldId="355"/>
            <ac:spMk id="108" creationId="{45ECF6AC-B0D5-F935-00E8-52EF43070079}"/>
          </ac:spMkLst>
        </pc:spChg>
        <pc:spChg chg="mod">
          <ac:chgData name="세창 장" userId="55a988cc11fcfbce" providerId="LiveId" clId="{A15CC60B-0658-4DF7-96A7-AE703EFC098F}" dt="2026-01-30T07:38:17.932" v="7433" actId="164"/>
          <ac:spMkLst>
            <pc:docMk/>
            <pc:sldMk cId="2352521671" sldId="355"/>
            <ac:spMk id="113" creationId="{386DF48D-3EDC-3E45-E57B-0B2024D06A97}"/>
          </ac:spMkLst>
        </pc:spChg>
        <pc:spChg chg="add del">
          <ac:chgData name="세창 장" userId="55a988cc11fcfbce" providerId="LiveId" clId="{A15CC60B-0658-4DF7-96A7-AE703EFC098F}" dt="2026-01-30T07:37:54.030" v="7428" actId="478"/>
          <ac:spMkLst>
            <pc:docMk/>
            <pc:sldMk cId="2352521671" sldId="355"/>
            <ac:spMk id="117" creationId="{0586E260-2D36-68DB-35F7-0BFCCD2BD322}"/>
          </ac:spMkLst>
        </pc:spChg>
        <pc:spChg chg="mod">
          <ac:chgData name="세창 장" userId="55a988cc11fcfbce" providerId="LiveId" clId="{A15CC60B-0658-4DF7-96A7-AE703EFC098F}" dt="2026-01-30T07:38:17.932" v="7433" actId="164"/>
          <ac:spMkLst>
            <pc:docMk/>
            <pc:sldMk cId="2352521671" sldId="355"/>
            <ac:spMk id="118" creationId="{AC799A59-04FD-A266-3ADB-EC37CBFEA5D1}"/>
          </ac:spMkLst>
        </pc:spChg>
        <pc:spChg chg="mod">
          <ac:chgData name="세창 장" userId="55a988cc11fcfbce" providerId="LiveId" clId="{A15CC60B-0658-4DF7-96A7-AE703EFC098F}" dt="2026-01-30T07:38:17.932" v="7433" actId="164"/>
          <ac:spMkLst>
            <pc:docMk/>
            <pc:sldMk cId="2352521671" sldId="355"/>
            <ac:spMk id="119" creationId="{6622D451-EDBC-717F-F6E7-B42DC53C0CE4}"/>
          </ac:spMkLst>
        </pc:spChg>
        <pc:spChg chg="mod">
          <ac:chgData name="세창 장" userId="55a988cc11fcfbce" providerId="LiveId" clId="{A15CC60B-0658-4DF7-96A7-AE703EFC098F}" dt="2026-01-30T07:38:17.932" v="7433" actId="164"/>
          <ac:spMkLst>
            <pc:docMk/>
            <pc:sldMk cId="2352521671" sldId="355"/>
            <ac:spMk id="120" creationId="{0907921C-D857-DDA8-9F13-3BE84BD2C61F}"/>
          </ac:spMkLst>
        </pc:spChg>
        <pc:grpChg chg="add mod">
          <ac:chgData name="세창 장" userId="55a988cc11fcfbce" providerId="LiveId" clId="{A15CC60B-0658-4DF7-96A7-AE703EFC098F}" dt="2026-01-30T07:38:46.615" v="7437" actId="1076"/>
          <ac:grpSpMkLst>
            <pc:docMk/>
            <pc:sldMk cId="2352521671" sldId="355"/>
            <ac:grpSpMk id="15" creationId="{15FB951F-6E19-1ADC-7E80-BC186A35FE37}"/>
          </ac:grpSpMkLst>
        </pc:grpChg>
        <pc:grpChg chg="del">
          <ac:chgData name="세창 장" userId="55a988cc11fcfbce" providerId="LiveId" clId="{A15CC60B-0658-4DF7-96A7-AE703EFC098F}" dt="2026-01-30T07:37:05.091" v="7404" actId="478"/>
          <ac:grpSpMkLst>
            <pc:docMk/>
            <pc:sldMk cId="2352521671" sldId="355"/>
            <ac:grpSpMk id="41" creationId="{7FA2C15E-7018-8043-6085-9FC47C1BD2DA}"/>
          </ac:grpSpMkLst>
        </pc:grpChg>
        <pc:grpChg chg="del">
          <ac:chgData name="세창 장" userId="55a988cc11fcfbce" providerId="LiveId" clId="{A15CC60B-0658-4DF7-96A7-AE703EFC098F}" dt="2026-01-30T07:36:58.591" v="7395" actId="478"/>
          <ac:grpSpMkLst>
            <pc:docMk/>
            <pc:sldMk cId="2352521671" sldId="355"/>
            <ac:grpSpMk id="81" creationId="{39074C22-55CD-19D8-6144-FA4DD184E30B}"/>
          </ac:grpSpMkLst>
        </pc:grpChg>
        <pc:picChg chg="del">
          <ac:chgData name="세창 장" userId="55a988cc11fcfbce" providerId="LiveId" clId="{A15CC60B-0658-4DF7-96A7-AE703EFC098F}" dt="2026-01-30T07:37:16.236" v="7412" actId="478"/>
          <ac:picMkLst>
            <pc:docMk/>
            <pc:sldMk cId="2352521671" sldId="355"/>
            <ac:picMk id="10" creationId="{CCEF00D7-BBAF-A30C-289A-A8D487E1B1E8}"/>
          </ac:picMkLst>
        </pc:picChg>
        <pc:picChg chg="del topLvl">
          <ac:chgData name="세창 장" userId="55a988cc11fcfbce" providerId="LiveId" clId="{A15CC60B-0658-4DF7-96A7-AE703EFC098F}" dt="2026-01-30T07:37:47.426" v="7425" actId="478"/>
          <ac:picMkLst>
            <pc:docMk/>
            <pc:sldMk cId="2352521671" sldId="355"/>
            <ac:picMk id="82" creationId="{2207A334-8AC9-0A4B-DFEC-16EEE00EF308}"/>
          </ac:picMkLst>
        </pc:picChg>
        <pc:cxnChg chg="mod">
          <ac:chgData name="세창 장" userId="55a988cc11fcfbce" providerId="LiveId" clId="{A15CC60B-0658-4DF7-96A7-AE703EFC098F}" dt="2026-01-30T07:37:04.550" v="7403" actId="478"/>
          <ac:cxnSpMkLst>
            <pc:docMk/>
            <pc:sldMk cId="2352521671" sldId="355"/>
            <ac:cxnSpMk id="67" creationId="{4302CDDA-86A0-5DB4-6B2B-22CFAA39E578}"/>
          </ac:cxnSpMkLst>
        </pc:cxnChg>
        <pc:cxnChg chg="del mod">
          <ac:chgData name="세창 장" userId="55a988cc11fcfbce" providerId="LiveId" clId="{A15CC60B-0658-4DF7-96A7-AE703EFC098F}" dt="2026-01-30T07:37:02.614" v="7401" actId="478"/>
          <ac:cxnSpMkLst>
            <pc:docMk/>
            <pc:sldMk cId="2352521671" sldId="355"/>
            <ac:cxnSpMk id="73" creationId="{AFB965EA-2A63-8599-3867-6A96BA63A595}"/>
          </ac:cxnSpMkLst>
        </pc:cxnChg>
        <pc:cxnChg chg="mod">
          <ac:chgData name="세창 장" userId="55a988cc11fcfbce" providerId="LiveId" clId="{A15CC60B-0658-4DF7-96A7-AE703EFC098F}" dt="2026-01-30T07:37:39.545" v="7422" actId="478"/>
          <ac:cxnSpMkLst>
            <pc:docMk/>
            <pc:sldMk cId="2352521671" sldId="355"/>
            <ac:cxnSpMk id="75" creationId="{626556D2-1609-1BC2-4714-C466805648DD}"/>
          </ac:cxnSpMkLst>
        </pc:cxnChg>
        <pc:cxnChg chg="del mod">
          <ac:chgData name="세창 장" userId="55a988cc11fcfbce" providerId="LiveId" clId="{A15CC60B-0658-4DF7-96A7-AE703EFC098F}" dt="2026-01-30T07:37:18.360" v="7413" actId="478"/>
          <ac:cxnSpMkLst>
            <pc:docMk/>
            <pc:sldMk cId="2352521671" sldId="355"/>
            <ac:cxnSpMk id="76" creationId="{EB390364-D85F-645C-BF42-425CF32745E3}"/>
          </ac:cxnSpMkLst>
        </pc:cxnChg>
        <pc:cxnChg chg="del mod">
          <ac:chgData name="세창 장" userId="55a988cc11fcfbce" providerId="LiveId" clId="{A15CC60B-0658-4DF7-96A7-AE703EFC098F}" dt="2026-01-30T07:36:59.807" v="7396" actId="478"/>
          <ac:cxnSpMkLst>
            <pc:docMk/>
            <pc:sldMk cId="2352521671" sldId="355"/>
            <ac:cxnSpMk id="80" creationId="{B64C7CEF-C847-3DDE-C2AE-CD3959F11E34}"/>
          </ac:cxnSpMkLst>
        </pc:cxnChg>
        <pc:cxnChg chg="del mod">
          <ac:chgData name="세창 장" userId="55a988cc11fcfbce" providerId="LiveId" clId="{A15CC60B-0658-4DF7-96A7-AE703EFC098F}" dt="2026-01-30T07:37:55.859" v="7429" actId="478"/>
          <ac:cxnSpMkLst>
            <pc:docMk/>
            <pc:sldMk cId="2352521671" sldId="355"/>
            <ac:cxnSpMk id="84" creationId="{EDFAA2DA-49E2-24EA-81A7-6ED872E09867}"/>
          </ac:cxnSpMkLst>
        </pc:cxnChg>
        <pc:cxnChg chg="mod">
          <ac:chgData name="세창 장" userId="55a988cc11fcfbce" providerId="LiveId" clId="{A15CC60B-0658-4DF7-96A7-AE703EFC098F}" dt="2026-01-30T07:37:47.426" v="7425" actId="478"/>
          <ac:cxnSpMkLst>
            <pc:docMk/>
            <pc:sldMk cId="2352521671" sldId="355"/>
            <ac:cxnSpMk id="86" creationId="{6E6EDBB0-6F41-79A4-CAE2-0601771E4668}"/>
          </ac:cxnSpMkLst>
        </pc:cxnChg>
        <pc:cxnChg chg="mod">
          <ac:chgData name="세창 장" userId="55a988cc11fcfbce" providerId="LiveId" clId="{A15CC60B-0658-4DF7-96A7-AE703EFC098F}" dt="2026-01-30T07:37:28.020" v="7417" actId="478"/>
          <ac:cxnSpMkLst>
            <pc:docMk/>
            <pc:sldMk cId="2352521671" sldId="355"/>
            <ac:cxnSpMk id="87" creationId="{0A250FEB-B20E-A654-5AC0-AA4F8E8F7F6B}"/>
          </ac:cxnSpMkLst>
        </pc:cxnChg>
        <pc:cxnChg chg="mod">
          <ac:chgData name="세창 장" userId="55a988cc11fcfbce" providerId="LiveId" clId="{A15CC60B-0658-4DF7-96A7-AE703EFC098F}" dt="2026-01-30T07:37:09.008" v="7408" actId="478"/>
          <ac:cxnSpMkLst>
            <pc:docMk/>
            <pc:sldMk cId="2352521671" sldId="355"/>
            <ac:cxnSpMk id="90" creationId="{C54D4E03-6393-E754-D3D1-923D4A0BA37A}"/>
          </ac:cxnSpMkLst>
        </pc:cxnChg>
        <pc:cxnChg chg="del mod">
          <ac:chgData name="세창 장" userId="55a988cc11fcfbce" providerId="LiveId" clId="{A15CC60B-0658-4DF7-96A7-AE703EFC098F}" dt="2026-01-30T07:37:06.550" v="7405" actId="478"/>
          <ac:cxnSpMkLst>
            <pc:docMk/>
            <pc:sldMk cId="2352521671" sldId="355"/>
            <ac:cxnSpMk id="91" creationId="{077E3085-A288-0FE2-DA6A-F8579A2F51F5}"/>
          </ac:cxnSpMkLst>
        </pc:cxnChg>
        <pc:cxnChg chg="del mod">
          <ac:chgData name="세창 장" userId="55a988cc11fcfbce" providerId="LiveId" clId="{A15CC60B-0658-4DF7-96A7-AE703EFC098F}" dt="2026-01-30T07:37:41.045" v="7423" actId="478"/>
          <ac:cxnSpMkLst>
            <pc:docMk/>
            <pc:sldMk cId="2352521671" sldId="355"/>
            <ac:cxnSpMk id="92" creationId="{2B9FF376-6106-5A9D-1D02-CF9B91DEF27B}"/>
          </ac:cxnSpMkLst>
        </pc:cxnChg>
        <pc:cxnChg chg="del mod">
          <ac:chgData name="세창 장" userId="55a988cc11fcfbce" providerId="LiveId" clId="{A15CC60B-0658-4DF7-96A7-AE703EFC098F}" dt="2026-01-30T07:37:36.965" v="7421" actId="478"/>
          <ac:cxnSpMkLst>
            <pc:docMk/>
            <pc:sldMk cId="2352521671" sldId="355"/>
            <ac:cxnSpMk id="93" creationId="{E52E28F8-D576-2021-90C4-5E025414D7E0}"/>
          </ac:cxnSpMkLst>
        </pc:cxnChg>
        <pc:cxnChg chg="mod">
          <ac:chgData name="세창 장" userId="55a988cc11fcfbce" providerId="LiveId" clId="{A15CC60B-0658-4DF7-96A7-AE703EFC098F}" dt="2026-01-30T07:38:02.738" v="7430" actId="1076"/>
          <ac:cxnSpMkLst>
            <pc:docMk/>
            <pc:sldMk cId="2352521671" sldId="355"/>
            <ac:cxnSpMk id="107" creationId="{2AF47F38-C5B5-9BF5-C151-C8C9824D1D42}"/>
          </ac:cxnSpMkLst>
        </pc:cxnChg>
        <pc:cxnChg chg="mod">
          <ac:chgData name="세창 장" userId="55a988cc11fcfbce" providerId="LiveId" clId="{A15CC60B-0658-4DF7-96A7-AE703EFC098F}" dt="2026-01-30T07:38:02.738" v="7430" actId="1076"/>
          <ac:cxnSpMkLst>
            <pc:docMk/>
            <pc:sldMk cId="2352521671" sldId="355"/>
            <ac:cxnSpMk id="109" creationId="{EEA46F4D-AF53-B90D-3013-BC4845B95C3E}"/>
          </ac:cxnSpMkLst>
        </pc:cxnChg>
      </pc:sldChg>
      <pc:sldChg chg="modSp add del mod">
        <pc:chgData name="세창 장" userId="55a988cc11fcfbce" providerId="LiveId" clId="{A15CC60B-0658-4DF7-96A7-AE703EFC098F}" dt="2026-01-30T09:00:55.435" v="8964" actId="47"/>
        <pc:sldMkLst>
          <pc:docMk/>
          <pc:sldMk cId="2954349039" sldId="355"/>
        </pc:sldMkLst>
        <pc:spChg chg="mod">
          <ac:chgData name="세창 장" userId="55a988cc11fcfbce" providerId="LiveId" clId="{A15CC60B-0658-4DF7-96A7-AE703EFC098F}" dt="2026-01-30T09:00:50.195" v="8962" actId="1076"/>
          <ac:spMkLst>
            <pc:docMk/>
            <pc:sldMk cId="2954349039" sldId="355"/>
            <ac:spMk id="21" creationId="{1E10D7A9-3BEE-667F-CD50-5BAE0B619923}"/>
          </ac:spMkLst>
        </pc:spChg>
      </pc:sldChg>
      <pc:sldChg chg="addSp delSp modSp add mod modAnim modNotesTx">
        <pc:chgData name="세창 장" userId="55a988cc11fcfbce" providerId="LiveId" clId="{A15CC60B-0658-4DF7-96A7-AE703EFC098F}" dt="2026-01-30T09:51:26.015" v="9916" actId="20577"/>
        <pc:sldMkLst>
          <pc:docMk/>
          <pc:sldMk cId="2989669642" sldId="356"/>
        </pc:sldMkLst>
        <pc:spChg chg="mod">
          <ac:chgData name="세창 장" userId="55a988cc11fcfbce" providerId="LiveId" clId="{A15CC60B-0658-4DF7-96A7-AE703EFC098F}" dt="2026-01-30T09:04:53.596" v="9052" actId="1076"/>
          <ac:spMkLst>
            <pc:docMk/>
            <pc:sldMk cId="2989669642" sldId="356"/>
            <ac:spMk id="3" creationId="{FDF18F90-5C26-4869-339B-3C0CB2DC03A5}"/>
          </ac:spMkLst>
        </pc:spChg>
        <pc:spChg chg="add del mod">
          <ac:chgData name="세창 장" userId="55a988cc11fcfbce" providerId="LiveId" clId="{A15CC60B-0658-4DF7-96A7-AE703EFC098F}" dt="2026-01-30T09:02:16.160" v="8990" actId="21"/>
          <ac:spMkLst>
            <pc:docMk/>
            <pc:sldMk cId="2989669642" sldId="356"/>
            <ac:spMk id="7" creationId="{5BB0FC96-E178-8C43-32B0-034C45DE3762}"/>
          </ac:spMkLst>
        </pc:spChg>
        <pc:spChg chg="mod">
          <ac:chgData name="세창 장" userId="55a988cc11fcfbce" providerId="LiveId" clId="{A15CC60B-0658-4DF7-96A7-AE703EFC098F}" dt="2026-01-30T09:04:53.596" v="9052" actId="1076"/>
          <ac:spMkLst>
            <pc:docMk/>
            <pc:sldMk cId="2989669642" sldId="356"/>
            <ac:spMk id="8" creationId="{10650CAD-2065-7F23-65B7-F6754E952BEE}"/>
          </ac:spMkLst>
        </pc:spChg>
        <pc:spChg chg="add mod">
          <ac:chgData name="세창 장" userId="55a988cc11fcfbce" providerId="LiveId" clId="{A15CC60B-0658-4DF7-96A7-AE703EFC098F}" dt="2026-01-30T09:33:14.469" v="9082" actId="1582"/>
          <ac:spMkLst>
            <pc:docMk/>
            <pc:sldMk cId="2989669642" sldId="356"/>
            <ac:spMk id="10" creationId="{FDD6DC43-6A15-982B-FF22-F32242F0E49D}"/>
          </ac:spMkLst>
        </pc:spChg>
        <pc:spChg chg="mod">
          <ac:chgData name="세창 장" userId="55a988cc11fcfbce" providerId="LiveId" clId="{A15CC60B-0658-4DF7-96A7-AE703EFC098F}" dt="2026-01-30T09:04:53.596" v="9052" actId="1076"/>
          <ac:spMkLst>
            <pc:docMk/>
            <pc:sldMk cId="2989669642" sldId="356"/>
            <ac:spMk id="12" creationId="{D68248E9-4AE6-9F4B-12A6-D61C40BE2C89}"/>
          </ac:spMkLst>
        </pc:spChg>
        <pc:spChg chg="mod">
          <ac:chgData name="세창 장" userId="55a988cc11fcfbce" providerId="LiveId" clId="{A15CC60B-0658-4DF7-96A7-AE703EFC098F}" dt="2026-01-30T09:04:53.596" v="9052" actId="1076"/>
          <ac:spMkLst>
            <pc:docMk/>
            <pc:sldMk cId="2989669642" sldId="356"/>
            <ac:spMk id="14" creationId="{8DAE37D0-6E43-F56A-3D90-0248A20C8B3F}"/>
          </ac:spMkLst>
        </pc:spChg>
        <pc:spChg chg="add del mod">
          <ac:chgData name="세창 장" userId="55a988cc11fcfbce" providerId="LiveId" clId="{A15CC60B-0658-4DF7-96A7-AE703EFC098F}" dt="2026-01-30T09:03:29.758" v="9009"/>
          <ac:spMkLst>
            <pc:docMk/>
            <pc:sldMk cId="2989669642" sldId="356"/>
            <ac:spMk id="15" creationId="{4EE91985-3A42-C51B-1EC0-2E7D326648FB}"/>
          </ac:spMkLst>
        </pc:spChg>
        <pc:spChg chg="mod">
          <ac:chgData name="세창 장" userId="55a988cc11fcfbce" providerId="LiveId" clId="{A15CC60B-0658-4DF7-96A7-AE703EFC098F}" dt="2026-01-30T09:04:32.999" v="9045" actId="1076"/>
          <ac:spMkLst>
            <pc:docMk/>
            <pc:sldMk cId="2989669642" sldId="356"/>
            <ac:spMk id="21" creationId="{D8AE3D3B-01BC-19C5-9ACD-408753F8FD98}"/>
          </ac:spMkLst>
        </pc:spChg>
        <pc:spChg chg="mod">
          <ac:chgData name="세창 장" userId="55a988cc11fcfbce" providerId="LiveId" clId="{A15CC60B-0658-4DF7-96A7-AE703EFC098F}" dt="2026-01-30T09:04:53.596" v="9052" actId="1076"/>
          <ac:spMkLst>
            <pc:docMk/>
            <pc:sldMk cId="2989669642" sldId="356"/>
            <ac:spMk id="24" creationId="{BB0E1AEA-DB73-1742-2523-2C2C0BA0E3CA}"/>
          </ac:spMkLst>
        </pc:spChg>
        <pc:spChg chg="mod">
          <ac:chgData name="세창 장" userId="55a988cc11fcfbce" providerId="LiveId" clId="{A15CC60B-0658-4DF7-96A7-AE703EFC098F}" dt="2026-01-30T09:04:53.596" v="9052" actId="1076"/>
          <ac:spMkLst>
            <pc:docMk/>
            <pc:sldMk cId="2989669642" sldId="356"/>
            <ac:spMk id="27" creationId="{6639EB67-34B3-9D1B-F9D5-F7814E0ED85E}"/>
          </ac:spMkLst>
        </pc:spChg>
        <pc:spChg chg="mod">
          <ac:chgData name="세창 장" userId="55a988cc11fcfbce" providerId="LiveId" clId="{A15CC60B-0658-4DF7-96A7-AE703EFC098F}" dt="2026-01-30T09:04:53.596" v="9052" actId="1076"/>
          <ac:spMkLst>
            <pc:docMk/>
            <pc:sldMk cId="2989669642" sldId="356"/>
            <ac:spMk id="31" creationId="{B5713AD8-53B5-25FC-6E6D-9A189EE74690}"/>
          </ac:spMkLst>
        </pc:spChg>
        <pc:spChg chg="mod">
          <ac:chgData name="세창 장" userId="55a988cc11fcfbce" providerId="LiveId" clId="{A15CC60B-0658-4DF7-96A7-AE703EFC098F}" dt="2026-01-30T09:04:53.596" v="9052" actId="1076"/>
          <ac:spMkLst>
            <pc:docMk/>
            <pc:sldMk cId="2989669642" sldId="356"/>
            <ac:spMk id="33" creationId="{FD9DF100-6FF1-30BE-3D53-2A1DDF1E9A75}"/>
          </ac:spMkLst>
        </pc:spChg>
        <pc:spChg chg="mod">
          <ac:chgData name="세창 장" userId="55a988cc11fcfbce" providerId="LiveId" clId="{A15CC60B-0658-4DF7-96A7-AE703EFC098F}" dt="2026-01-30T09:04:48.957" v="9051" actId="1076"/>
          <ac:spMkLst>
            <pc:docMk/>
            <pc:sldMk cId="2989669642" sldId="356"/>
            <ac:spMk id="57" creationId="{D0B1B709-845D-3525-0660-F7A00374B461}"/>
          </ac:spMkLst>
        </pc:spChg>
        <pc:spChg chg="mod">
          <ac:chgData name="세창 장" userId="55a988cc11fcfbce" providerId="LiveId" clId="{A15CC60B-0658-4DF7-96A7-AE703EFC098F}" dt="2026-01-30T09:04:53.596" v="9052" actId="1076"/>
          <ac:spMkLst>
            <pc:docMk/>
            <pc:sldMk cId="2989669642" sldId="356"/>
            <ac:spMk id="58" creationId="{705A11AE-38FE-7FE7-28F9-E7EBAD92264C}"/>
          </ac:spMkLst>
        </pc:spChg>
        <pc:spChg chg="mod">
          <ac:chgData name="세창 장" userId="55a988cc11fcfbce" providerId="LiveId" clId="{A15CC60B-0658-4DF7-96A7-AE703EFC098F}" dt="2026-01-30T09:04:53.596" v="9052" actId="1076"/>
          <ac:spMkLst>
            <pc:docMk/>
            <pc:sldMk cId="2989669642" sldId="356"/>
            <ac:spMk id="59" creationId="{C2E55D03-D0EC-5FBF-D520-1E5D7E2308E1}"/>
          </ac:spMkLst>
        </pc:spChg>
      </pc:sldChg>
      <pc:sldChg chg="delSp modSp add mod ord delAnim modNotesTx">
        <pc:chgData name="세창 장" userId="55a988cc11fcfbce" providerId="LiveId" clId="{A15CC60B-0658-4DF7-96A7-AE703EFC098F}" dt="2026-01-30T09:50:21.679" v="9767" actId="20577"/>
        <pc:sldMkLst>
          <pc:docMk/>
          <pc:sldMk cId="654345858" sldId="357"/>
        </pc:sldMkLst>
        <pc:spChg chg="mod">
          <ac:chgData name="세창 장" userId="55a988cc11fcfbce" providerId="LiveId" clId="{A15CC60B-0658-4DF7-96A7-AE703EFC098F}" dt="2026-01-30T09:05:54.842" v="9064" actId="1076"/>
          <ac:spMkLst>
            <pc:docMk/>
            <pc:sldMk cId="654345858" sldId="357"/>
            <ac:spMk id="3" creationId="{7D2710D0-1B27-7442-8278-158E1A41720F}"/>
          </ac:spMkLst>
        </pc:spChg>
        <pc:spChg chg="mod">
          <ac:chgData name="세창 장" userId="55a988cc11fcfbce" providerId="LiveId" clId="{A15CC60B-0658-4DF7-96A7-AE703EFC098F}" dt="2026-01-30T09:05:54.842" v="9064" actId="1076"/>
          <ac:spMkLst>
            <pc:docMk/>
            <pc:sldMk cId="654345858" sldId="357"/>
            <ac:spMk id="8" creationId="{2041EC74-9A43-E826-0A33-22B4E72B8536}"/>
          </ac:spMkLst>
        </pc:spChg>
        <pc:spChg chg="del">
          <ac:chgData name="세창 장" userId="55a988cc11fcfbce" providerId="LiveId" clId="{A15CC60B-0658-4DF7-96A7-AE703EFC098F}" dt="2026-01-30T09:05:21.875" v="9057" actId="478"/>
          <ac:spMkLst>
            <pc:docMk/>
            <pc:sldMk cId="654345858" sldId="357"/>
            <ac:spMk id="10" creationId="{B55BB4F7-572F-EF32-2ADB-324AC7B02A16}"/>
          </ac:spMkLst>
        </pc:spChg>
        <pc:spChg chg="mod">
          <ac:chgData name="세창 장" userId="55a988cc11fcfbce" providerId="LiveId" clId="{A15CC60B-0658-4DF7-96A7-AE703EFC098F}" dt="2026-01-30T09:05:43.236" v="9062" actId="1076"/>
          <ac:spMkLst>
            <pc:docMk/>
            <pc:sldMk cId="654345858" sldId="357"/>
            <ac:spMk id="12" creationId="{A36A70E7-B385-3F2E-C19F-5B7639C3FDE4}"/>
          </ac:spMkLst>
        </pc:spChg>
        <pc:spChg chg="mod">
          <ac:chgData name="세창 장" userId="55a988cc11fcfbce" providerId="LiveId" clId="{A15CC60B-0658-4DF7-96A7-AE703EFC098F}" dt="2026-01-30T09:05:54.842" v="9064" actId="1076"/>
          <ac:spMkLst>
            <pc:docMk/>
            <pc:sldMk cId="654345858" sldId="357"/>
            <ac:spMk id="14" creationId="{64B04F08-A8A0-E5A5-A6C1-16E129EE0D20}"/>
          </ac:spMkLst>
        </pc:spChg>
        <pc:spChg chg="mod">
          <ac:chgData name="세창 장" userId="55a988cc11fcfbce" providerId="LiveId" clId="{A15CC60B-0658-4DF7-96A7-AE703EFC098F}" dt="2026-01-30T09:05:54.842" v="9064" actId="1076"/>
          <ac:spMkLst>
            <pc:docMk/>
            <pc:sldMk cId="654345858" sldId="357"/>
            <ac:spMk id="21" creationId="{C884F8A3-A7DF-E96D-3B99-FD2AEA4EE64F}"/>
          </ac:spMkLst>
        </pc:spChg>
        <pc:spChg chg="mod">
          <ac:chgData name="세창 장" userId="55a988cc11fcfbce" providerId="LiveId" clId="{A15CC60B-0658-4DF7-96A7-AE703EFC098F}" dt="2026-01-30T09:05:54.842" v="9064" actId="1076"/>
          <ac:spMkLst>
            <pc:docMk/>
            <pc:sldMk cId="654345858" sldId="357"/>
            <ac:spMk id="24" creationId="{0C6BE94A-6708-D800-EE51-6F9570DDA7AE}"/>
          </ac:spMkLst>
        </pc:spChg>
        <pc:spChg chg="mod">
          <ac:chgData name="세창 장" userId="55a988cc11fcfbce" providerId="LiveId" clId="{A15CC60B-0658-4DF7-96A7-AE703EFC098F}" dt="2026-01-30T09:05:54.842" v="9064" actId="1076"/>
          <ac:spMkLst>
            <pc:docMk/>
            <pc:sldMk cId="654345858" sldId="357"/>
            <ac:spMk id="29" creationId="{199D2930-FEF5-35E3-986A-B5A9FD9E249E}"/>
          </ac:spMkLst>
        </pc:spChg>
        <pc:spChg chg="mod">
          <ac:chgData name="세창 장" userId="55a988cc11fcfbce" providerId="LiveId" clId="{A15CC60B-0658-4DF7-96A7-AE703EFC098F}" dt="2026-01-30T09:05:54.842" v="9064" actId="1076"/>
          <ac:spMkLst>
            <pc:docMk/>
            <pc:sldMk cId="654345858" sldId="357"/>
            <ac:spMk id="33" creationId="{D5E6EFF0-0E77-1B72-0658-3FA308802D20}"/>
          </ac:spMkLst>
        </pc:spChg>
        <pc:spChg chg="mod">
          <ac:chgData name="세창 장" userId="55a988cc11fcfbce" providerId="LiveId" clId="{A15CC60B-0658-4DF7-96A7-AE703EFC098F}" dt="2026-01-30T09:05:54.842" v="9064" actId="1076"/>
          <ac:spMkLst>
            <pc:docMk/>
            <pc:sldMk cId="654345858" sldId="357"/>
            <ac:spMk id="57" creationId="{F29BF380-6B72-FC88-406F-217B042B10EC}"/>
          </ac:spMkLst>
        </pc:spChg>
        <pc:spChg chg="mod">
          <ac:chgData name="세창 장" userId="55a988cc11fcfbce" providerId="LiveId" clId="{A15CC60B-0658-4DF7-96A7-AE703EFC098F}" dt="2026-01-30T09:05:54.842" v="9064" actId="1076"/>
          <ac:spMkLst>
            <pc:docMk/>
            <pc:sldMk cId="654345858" sldId="357"/>
            <ac:spMk id="59" creationId="{449398CB-C018-E2D2-4CC2-13144F12285A}"/>
          </ac:spMkLst>
        </pc:spChg>
        <pc:spChg chg="mod">
          <ac:chgData name="세창 장" userId="55a988cc11fcfbce" providerId="LiveId" clId="{A15CC60B-0658-4DF7-96A7-AE703EFC098F}" dt="2026-01-30T09:05:54.842" v="9064" actId="1076"/>
          <ac:spMkLst>
            <pc:docMk/>
            <pc:sldMk cId="654345858" sldId="357"/>
            <ac:spMk id="69" creationId="{8380B18A-ECDF-2318-B9FC-C509B5232927}"/>
          </ac:spMkLst>
        </pc:spChg>
      </pc:sldChg>
      <pc:sldChg chg="addSp delSp modSp add del mod">
        <pc:chgData name="세창 장" userId="55a988cc11fcfbce" providerId="LiveId" clId="{A15CC60B-0658-4DF7-96A7-AE703EFC098F}" dt="2026-01-30T09:02:33.599" v="8995" actId="47"/>
        <pc:sldMkLst>
          <pc:docMk/>
          <pc:sldMk cId="1478649384" sldId="357"/>
        </pc:sldMkLst>
        <pc:spChg chg="add mod">
          <ac:chgData name="세창 장" userId="55a988cc11fcfbce" providerId="LiveId" clId="{A15CC60B-0658-4DF7-96A7-AE703EFC098F}" dt="2026-01-30T09:02:08.387" v="8989" actId="208"/>
          <ac:spMkLst>
            <pc:docMk/>
            <pc:sldMk cId="1478649384" sldId="357"/>
            <ac:spMk id="6" creationId="{7AE037E7-9B5E-66C0-2ABA-B7CA7A7431E4}"/>
          </ac:spMkLst>
        </pc:spChg>
        <pc:spChg chg="del">
          <ac:chgData name="세창 장" userId="55a988cc11fcfbce" providerId="LiveId" clId="{A15CC60B-0658-4DF7-96A7-AE703EFC098F}" dt="2026-01-30T09:01:39.005" v="8982" actId="478"/>
          <ac:spMkLst>
            <pc:docMk/>
            <pc:sldMk cId="1478649384" sldId="357"/>
            <ac:spMk id="7" creationId="{A4CDF5D5-328B-530F-1D40-DA99D3F71729}"/>
          </ac:spMkLst>
        </pc:spChg>
        <pc:spChg chg="add mod">
          <ac:chgData name="세창 장" userId="55a988cc11fcfbce" providerId="LiveId" clId="{A15CC60B-0658-4DF7-96A7-AE703EFC098F}" dt="2026-01-30T09:02:28.370" v="8994" actId="1076"/>
          <ac:spMkLst>
            <pc:docMk/>
            <pc:sldMk cId="1478649384" sldId="357"/>
            <ac:spMk id="10" creationId="{5BB0FC96-E178-8C43-32B0-034C45DE3762}"/>
          </ac:spMkLst>
        </pc:spChg>
      </pc:sldChg>
    </pc:docChg>
  </pc:docChgLst>
  <pc:docChgLst>
    <pc:chgData name="세창 장" userId="55a988cc11fcfbce" providerId="LiveId" clId="{5799C552-3C7C-5496-AE04-B8092A02BB60}"/>
    <pc:docChg chg="modSld">
      <pc:chgData name="세창 장" userId="55a988cc11fcfbce" providerId="LiveId" clId="{5799C552-3C7C-5496-AE04-B8092A02BB60}" dt="2026-01-27T15:00:25.085" v="3" actId="20577"/>
      <pc:docMkLst>
        <pc:docMk/>
      </pc:docMkLst>
      <pc:sldChg chg="modSp mod">
        <pc:chgData name="세창 장" userId="55a988cc11fcfbce" providerId="LiveId" clId="{5799C552-3C7C-5496-AE04-B8092A02BB60}" dt="2026-01-27T15:00:25.085" v="3" actId="20577"/>
        <pc:sldMkLst>
          <pc:docMk/>
          <pc:sldMk cId="4264137843" sldId="256"/>
        </pc:sldMkLst>
        <pc:spChg chg="mod">
          <ac:chgData name="세창 장" userId="55a988cc11fcfbce" providerId="LiveId" clId="{5799C552-3C7C-5496-AE04-B8092A02BB60}" dt="2026-01-27T15:00:25.085" v="3" actId="20577"/>
          <ac:spMkLst>
            <pc:docMk/>
            <pc:sldMk cId="4264137843" sldId="256"/>
            <ac:spMk id="2" creationId="{902BAEB0-0E35-5D5F-6613-8D03D2930843}"/>
          </ac:spMkLst>
        </pc:spChg>
      </pc:sldChg>
    </pc:docChg>
  </pc:docChgLst>
  <pc:docChgLst>
    <pc:chgData name="세창 장" userId="55a988cc11fcfbce" providerId="LiveId" clId="{E90F227A-E2AE-4E77-A74D-4630A21CD885}"/>
    <pc:docChg chg="undo redo custSel addSld delSld modSld sldOrd modShowInfo">
      <pc:chgData name="세창 장" userId="55a988cc11fcfbce" providerId="LiveId" clId="{E90F227A-E2AE-4E77-A74D-4630A21CD885}" dt="2026-01-30T05:25:29.265" v="2918" actId="729"/>
      <pc:docMkLst>
        <pc:docMk/>
      </pc:docMkLst>
      <pc:sldChg chg="addSp delSp modSp mod modNotesTx">
        <pc:chgData name="세창 장" userId="55a988cc11fcfbce" providerId="LiveId" clId="{E90F227A-E2AE-4E77-A74D-4630A21CD885}" dt="2026-01-30T04:40:10.780" v="2909" actId="20577"/>
        <pc:sldMkLst>
          <pc:docMk/>
          <pc:sldMk cId="4264137843" sldId="256"/>
        </pc:sldMkLst>
        <pc:spChg chg="mod">
          <ac:chgData name="세창 장" userId="55a988cc11fcfbce" providerId="LiveId" clId="{E90F227A-E2AE-4E77-A74D-4630A21CD885}" dt="2026-01-25T12:57:44.924" v="5" actId="20577"/>
          <ac:spMkLst>
            <pc:docMk/>
            <pc:sldMk cId="4264137843" sldId="256"/>
            <ac:spMk id="2" creationId="{902BAEB0-0E35-5D5F-6613-8D03D2930843}"/>
          </ac:spMkLst>
        </pc:spChg>
        <pc:spChg chg="add mod">
          <ac:chgData name="세창 장" userId="55a988cc11fcfbce" providerId="LiveId" clId="{E90F227A-E2AE-4E77-A74D-4630A21CD885}" dt="2026-01-25T13:12:55.321" v="208" actId="1076"/>
          <ac:spMkLst>
            <pc:docMk/>
            <pc:sldMk cId="4264137843" sldId="256"/>
            <ac:spMk id="3" creationId="{DF79C9C0-B18D-ADBC-15EC-009072138D02}"/>
          </ac:spMkLst>
        </pc:spChg>
        <pc:spChg chg="add mod">
          <ac:chgData name="세창 장" userId="55a988cc11fcfbce" providerId="LiveId" clId="{E90F227A-E2AE-4E77-A74D-4630A21CD885}" dt="2026-01-25T13:12:55.321" v="208" actId="1076"/>
          <ac:spMkLst>
            <pc:docMk/>
            <pc:sldMk cId="4264137843" sldId="256"/>
            <ac:spMk id="6" creationId="{D2190ECE-88DB-BE48-546B-61466B57B772}"/>
          </ac:spMkLst>
        </pc:spChg>
        <pc:picChg chg="mod">
          <ac:chgData name="세창 장" userId="55a988cc11fcfbce" providerId="LiveId" clId="{E90F227A-E2AE-4E77-A74D-4630A21CD885}" dt="2026-01-25T13:12:55.321" v="208" actId="1076"/>
          <ac:picMkLst>
            <pc:docMk/>
            <pc:sldMk cId="4264137843" sldId="256"/>
            <ac:picMk id="8" creationId="{9897FE47-1C70-5DA2-ADE2-3E18B4A7CAAE}"/>
          </ac:picMkLst>
        </pc:picChg>
        <pc:picChg chg="mod">
          <ac:chgData name="세창 장" userId="55a988cc11fcfbce" providerId="LiveId" clId="{E90F227A-E2AE-4E77-A74D-4630A21CD885}" dt="2026-01-25T13:12:55.321" v="208" actId="1076"/>
          <ac:picMkLst>
            <pc:docMk/>
            <pc:sldMk cId="4264137843" sldId="256"/>
            <ac:picMk id="10" creationId="{B9F5A738-052F-EAA5-2D41-294AEE77FA1C}"/>
          </ac:picMkLst>
        </pc:picChg>
      </pc:sldChg>
      <pc:sldChg chg="del modNotesTx">
        <pc:chgData name="세창 장" userId="55a988cc11fcfbce" providerId="LiveId" clId="{E90F227A-E2AE-4E77-A74D-4630A21CD885}" dt="2026-01-29T05:34:25.710" v="1029" actId="47"/>
        <pc:sldMkLst>
          <pc:docMk/>
          <pc:sldMk cId="2395084140" sldId="259"/>
        </pc:sldMkLst>
      </pc:sldChg>
      <pc:sldChg chg="modSp mod">
        <pc:chgData name="세창 장" userId="55a988cc11fcfbce" providerId="LiveId" clId="{E90F227A-E2AE-4E77-A74D-4630A21CD885}" dt="2026-01-25T13:56:40.587" v="372" actId="20577"/>
        <pc:sldMkLst>
          <pc:docMk/>
          <pc:sldMk cId="3003769914" sldId="262"/>
        </pc:sldMkLst>
        <pc:spChg chg="mod">
          <ac:chgData name="세창 장" userId="55a988cc11fcfbce" providerId="LiveId" clId="{E90F227A-E2AE-4E77-A74D-4630A21CD885}" dt="2026-01-25T13:27:12.701" v="227" actId="20577"/>
          <ac:spMkLst>
            <pc:docMk/>
            <pc:sldMk cId="3003769914" sldId="262"/>
            <ac:spMk id="2" creationId="{C5D4EBED-B67A-9F0F-5335-FF9D1048D11B}"/>
          </ac:spMkLst>
        </pc:spChg>
        <pc:spChg chg="mod">
          <ac:chgData name="세창 장" userId="55a988cc11fcfbce" providerId="LiveId" clId="{E90F227A-E2AE-4E77-A74D-4630A21CD885}" dt="2026-01-25T13:56:40.587" v="372" actId="20577"/>
          <ac:spMkLst>
            <pc:docMk/>
            <pc:sldMk cId="3003769914" sldId="262"/>
            <ac:spMk id="50" creationId="{E2AB5318-56BA-6C67-7C00-547F4E2CFC63}"/>
          </ac:spMkLst>
        </pc:spChg>
        <pc:cxnChg chg="mod">
          <ac:chgData name="세창 장" userId="55a988cc11fcfbce" providerId="LiveId" clId="{E90F227A-E2AE-4E77-A74D-4630A21CD885}" dt="2026-01-25T13:46:05.620" v="297" actId="14100"/>
          <ac:cxnSpMkLst>
            <pc:docMk/>
            <pc:sldMk cId="3003769914" sldId="262"/>
            <ac:cxnSpMk id="51" creationId="{BD5C04AC-CD03-7EF7-58BF-BDFB84E6EA9C}"/>
          </ac:cxnSpMkLst>
        </pc:cxnChg>
      </pc:sldChg>
      <pc:sldChg chg="modSp modAnim modNotesTx">
        <pc:chgData name="세창 장" userId="55a988cc11fcfbce" providerId="LiveId" clId="{E90F227A-E2AE-4E77-A74D-4630A21CD885}" dt="2026-01-29T06:39:50.357" v="1568" actId="6549"/>
        <pc:sldMkLst>
          <pc:docMk/>
          <pc:sldMk cId="3194405257" sldId="263"/>
        </pc:sldMkLst>
        <pc:spChg chg="mod">
          <ac:chgData name="세창 장" userId="55a988cc11fcfbce" providerId="LiveId" clId="{E90F227A-E2AE-4E77-A74D-4630A21CD885}" dt="2026-01-29T05:08:21.759" v="645" actId="113"/>
          <ac:spMkLst>
            <pc:docMk/>
            <pc:sldMk cId="3194405257" sldId="263"/>
            <ac:spMk id="3" creationId="{79BA3721-8C83-12D3-3D5E-809FA1C6ED4A}"/>
          </ac:spMkLst>
        </pc:spChg>
      </pc:sldChg>
      <pc:sldChg chg="add">
        <pc:chgData name="세창 장" userId="55a988cc11fcfbce" providerId="LiveId" clId="{E90F227A-E2AE-4E77-A74D-4630A21CD885}" dt="2026-01-29T06:46:34.892" v="1704"/>
        <pc:sldMkLst>
          <pc:docMk/>
          <pc:sldMk cId="334026039" sldId="265"/>
        </pc:sldMkLst>
      </pc:sldChg>
      <pc:sldChg chg="del">
        <pc:chgData name="세창 장" userId="55a988cc11fcfbce" providerId="LiveId" clId="{E90F227A-E2AE-4E77-A74D-4630A21CD885}" dt="2026-01-29T06:46:30.585" v="1703" actId="2696"/>
        <pc:sldMkLst>
          <pc:docMk/>
          <pc:sldMk cId="2593182402" sldId="265"/>
        </pc:sldMkLst>
      </pc:sldChg>
      <pc:sldChg chg="mod addAnim delAnim modAnim modShow modNotesTx">
        <pc:chgData name="세창 장" userId="55a988cc11fcfbce" providerId="LiveId" clId="{E90F227A-E2AE-4E77-A74D-4630A21CD885}" dt="2026-01-30T05:25:20.056" v="2917" actId="729"/>
        <pc:sldMkLst>
          <pc:docMk/>
          <pc:sldMk cId="4118061331" sldId="266"/>
        </pc:sldMkLst>
      </pc:sldChg>
      <pc:sldChg chg="modNotesTx">
        <pc:chgData name="세창 장" userId="55a988cc11fcfbce" providerId="LiveId" clId="{E90F227A-E2AE-4E77-A74D-4630A21CD885}" dt="2026-01-29T11:39:01.309" v="2402" actId="20577"/>
        <pc:sldMkLst>
          <pc:docMk/>
          <pc:sldMk cId="772149372" sldId="270"/>
        </pc:sldMkLst>
      </pc:sldChg>
      <pc:sldChg chg="modNotesTx">
        <pc:chgData name="세창 장" userId="55a988cc11fcfbce" providerId="LiveId" clId="{E90F227A-E2AE-4E77-A74D-4630A21CD885}" dt="2026-01-29T11:37:14.139" v="2360" actId="20577"/>
        <pc:sldMkLst>
          <pc:docMk/>
          <pc:sldMk cId="3891566970" sldId="272"/>
        </pc:sldMkLst>
      </pc:sldChg>
      <pc:sldChg chg="modNotesTx">
        <pc:chgData name="세창 장" userId="55a988cc11fcfbce" providerId="LiveId" clId="{E90F227A-E2AE-4E77-A74D-4630A21CD885}" dt="2026-01-29T11:05:03.545" v="1872" actId="20577"/>
        <pc:sldMkLst>
          <pc:docMk/>
          <pc:sldMk cId="67987685" sldId="274"/>
        </pc:sldMkLst>
      </pc:sldChg>
      <pc:sldChg chg="modAnim">
        <pc:chgData name="세창 장" userId="55a988cc11fcfbce" providerId="LiveId" clId="{E90F227A-E2AE-4E77-A74D-4630A21CD885}" dt="2026-01-29T05:07:45.414" v="642"/>
        <pc:sldMkLst>
          <pc:docMk/>
          <pc:sldMk cId="1076814961" sldId="277"/>
        </pc:sldMkLst>
      </pc:sldChg>
      <pc:sldChg chg="modNotesTx">
        <pc:chgData name="세창 장" userId="55a988cc11fcfbce" providerId="LiveId" clId="{E90F227A-E2AE-4E77-A74D-4630A21CD885}" dt="2026-01-29T11:56:16.024" v="2719" actId="20577"/>
        <pc:sldMkLst>
          <pc:docMk/>
          <pc:sldMk cId="3071091855" sldId="280"/>
        </pc:sldMkLst>
      </pc:sldChg>
      <pc:sldChg chg="modNotesTx">
        <pc:chgData name="세창 장" userId="55a988cc11fcfbce" providerId="LiveId" clId="{E90F227A-E2AE-4E77-A74D-4630A21CD885}" dt="2026-01-29T11:43:51.360" v="2683" actId="20577"/>
        <pc:sldMkLst>
          <pc:docMk/>
          <pc:sldMk cId="1995236848" sldId="281"/>
        </pc:sldMkLst>
      </pc:sldChg>
      <pc:sldChg chg="modNotesTx">
        <pc:chgData name="세창 장" userId="55a988cc11fcfbce" providerId="LiveId" clId="{E90F227A-E2AE-4E77-A74D-4630A21CD885}" dt="2026-01-29T12:00:10.053" v="2726" actId="20577"/>
        <pc:sldMkLst>
          <pc:docMk/>
          <pc:sldMk cId="3482444851" sldId="284"/>
        </pc:sldMkLst>
      </pc:sldChg>
      <pc:sldChg chg="modAnim modNotesTx">
        <pc:chgData name="세창 장" userId="55a988cc11fcfbce" providerId="LiveId" clId="{E90F227A-E2AE-4E77-A74D-4630A21CD885}" dt="2026-01-29T06:19:00.519" v="1430" actId="20577"/>
        <pc:sldMkLst>
          <pc:docMk/>
          <pc:sldMk cId="3006732298" sldId="288"/>
        </pc:sldMkLst>
      </pc:sldChg>
      <pc:sldChg chg="modNotesTx">
        <pc:chgData name="세창 장" userId="55a988cc11fcfbce" providerId="LiveId" clId="{E90F227A-E2AE-4E77-A74D-4630A21CD885}" dt="2026-01-29T05:37:42.151" v="1063" actId="20577"/>
        <pc:sldMkLst>
          <pc:docMk/>
          <pc:sldMk cId="2752592275" sldId="290"/>
        </pc:sldMkLst>
      </pc:sldChg>
      <pc:sldChg chg="modNotesTx">
        <pc:chgData name="세창 장" userId="55a988cc11fcfbce" providerId="LiveId" clId="{E90F227A-E2AE-4E77-A74D-4630A21CD885}" dt="2026-01-29T11:34:18.280" v="2220" actId="20577"/>
        <pc:sldMkLst>
          <pc:docMk/>
          <pc:sldMk cId="1073881095" sldId="291"/>
        </pc:sldMkLst>
      </pc:sldChg>
      <pc:sldChg chg="modNotesTx">
        <pc:chgData name="세창 장" userId="55a988cc11fcfbce" providerId="LiveId" clId="{E90F227A-E2AE-4E77-A74D-4630A21CD885}" dt="2026-01-29T12:02:39.386" v="2896" actId="20577"/>
        <pc:sldMkLst>
          <pc:docMk/>
          <pc:sldMk cId="4054988347" sldId="295"/>
        </pc:sldMkLst>
      </pc:sldChg>
      <pc:sldChg chg="modSp mod modAnim modNotesTx">
        <pc:chgData name="세창 장" userId="55a988cc11fcfbce" providerId="LiveId" clId="{E90F227A-E2AE-4E77-A74D-4630A21CD885}" dt="2026-01-29T11:43:24.093" v="2647" actId="20577"/>
        <pc:sldMkLst>
          <pc:docMk/>
          <pc:sldMk cId="3653646215" sldId="304"/>
        </pc:sldMkLst>
        <pc:spChg chg="mod">
          <ac:chgData name="세창 장" userId="55a988cc11fcfbce" providerId="LiveId" clId="{E90F227A-E2AE-4E77-A74D-4630A21CD885}" dt="2026-01-29T05:18:47.032" v="821" actId="20577"/>
          <ac:spMkLst>
            <pc:docMk/>
            <pc:sldMk cId="3653646215" sldId="304"/>
            <ac:spMk id="3" creationId="{D153D172-7550-EA3A-2D74-018AC05408E1}"/>
          </ac:spMkLst>
        </pc:spChg>
        <pc:spChg chg="mod">
          <ac:chgData name="세창 장" userId="55a988cc11fcfbce" providerId="LiveId" clId="{E90F227A-E2AE-4E77-A74D-4630A21CD885}" dt="2026-01-29T05:18:53.517" v="848" actId="1036"/>
          <ac:spMkLst>
            <pc:docMk/>
            <pc:sldMk cId="3653646215" sldId="304"/>
            <ac:spMk id="8" creationId="{604D48F3-307C-CA87-E232-F89194EE86BF}"/>
          </ac:spMkLst>
        </pc:spChg>
        <pc:graphicFrameChg chg="mod">
          <ac:chgData name="세창 장" userId="55a988cc11fcfbce" providerId="LiveId" clId="{E90F227A-E2AE-4E77-A74D-4630A21CD885}" dt="2026-01-29T05:18:53.517" v="848" actId="1036"/>
          <ac:graphicFrameMkLst>
            <pc:docMk/>
            <pc:sldMk cId="3653646215" sldId="304"/>
            <ac:graphicFrameMk id="6" creationId="{EEAD0463-8FE1-A1F2-73DA-FE25079625DA}"/>
          </ac:graphicFrameMkLst>
        </pc:graphicFrameChg>
      </pc:sldChg>
      <pc:sldChg chg="modNotesTx">
        <pc:chgData name="세창 장" userId="55a988cc11fcfbce" providerId="LiveId" clId="{E90F227A-E2AE-4E77-A74D-4630A21CD885}" dt="2026-01-29T11:41:29.655" v="2447" actId="20577"/>
        <pc:sldMkLst>
          <pc:docMk/>
          <pc:sldMk cId="935795894" sldId="307"/>
        </pc:sldMkLst>
      </pc:sldChg>
      <pc:sldChg chg="modNotesTx">
        <pc:chgData name="세창 장" userId="55a988cc11fcfbce" providerId="LiveId" clId="{E90F227A-E2AE-4E77-A74D-4630A21CD885}" dt="2026-01-29T05:59:41.793" v="1211" actId="20577"/>
        <pc:sldMkLst>
          <pc:docMk/>
          <pc:sldMk cId="2791588421" sldId="315"/>
        </pc:sldMkLst>
      </pc:sldChg>
      <pc:sldChg chg="modNotesTx">
        <pc:chgData name="세창 장" userId="55a988cc11fcfbce" providerId="LiveId" clId="{E90F227A-E2AE-4E77-A74D-4630A21CD885}" dt="2026-01-29T06:26:57.962" v="1528" actId="20577"/>
        <pc:sldMkLst>
          <pc:docMk/>
          <pc:sldMk cId="1689954772" sldId="316"/>
        </pc:sldMkLst>
      </pc:sldChg>
      <pc:sldChg chg="mod modAnim modShow">
        <pc:chgData name="세창 장" userId="55a988cc11fcfbce" providerId="LiveId" clId="{E90F227A-E2AE-4E77-A74D-4630A21CD885}" dt="2026-01-30T05:24:23.621" v="2916" actId="729"/>
        <pc:sldMkLst>
          <pc:docMk/>
          <pc:sldMk cId="2335324603" sldId="318"/>
        </pc:sldMkLst>
      </pc:sldChg>
      <pc:sldChg chg="add">
        <pc:chgData name="세창 장" userId="55a988cc11fcfbce" providerId="LiveId" clId="{E90F227A-E2AE-4E77-A74D-4630A21CD885}" dt="2026-01-29T06:46:34.892" v="1704"/>
        <pc:sldMkLst>
          <pc:docMk/>
          <pc:sldMk cId="219569076" sldId="325"/>
        </pc:sldMkLst>
      </pc:sldChg>
      <pc:sldChg chg="del">
        <pc:chgData name="세창 장" userId="55a988cc11fcfbce" providerId="LiveId" clId="{E90F227A-E2AE-4E77-A74D-4630A21CD885}" dt="2026-01-29T06:46:30.585" v="1703" actId="2696"/>
        <pc:sldMkLst>
          <pc:docMk/>
          <pc:sldMk cId="924048056" sldId="325"/>
        </pc:sldMkLst>
      </pc:sldChg>
      <pc:sldChg chg="mod modShow modNotesTx">
        <pc:chgData name="세창 장" userId="55a988cc11fcfbce" providerId="LiveId" clId="{E90F227A-E2AE-4E77-A74D-4630A21CD885}" dt="2026-01-30T05:25:29.265" v="2918" actId="729"/>
        <pc:sldMkLst>
          <pc:docMk/>
          <pc:sldMk cId="2701700553" sldId="332"/>
        </pc:sldMkLst>
      </pc:sldChg>
      <pc:sldChg chg="modNotesTx">
        <pc:chgData name="세창 장" userId="55a988cc11fcfbce" providerId="LiveId" clId="{E90F227A-E2AE-4E77-A74D-4630A21CD885}" dt="2026-01-29T06:49:07.079" v="1825" actId="20577"/>
        <pc:sldMkLst>
          <pc:docMk/>
          <pc:sldMk cId="169291609" sldId="341"/>
        </pc:sldMkLst>
      </pc:sldChg>
      <pc:sldChg chg="modSp mod modNotesTx">
        <pc:chgData name="세창 장" userId="55a988cc11fcfbce" providerId="LiveId" clId="{E90F227A-E2AE-4E77-A74D-4630A21CD885}" dt="2026-01-29T05:31:57.252" v="1027" actId="20577"/>
        <pc:sldMkLst>
          <pc:docMk/>
          <pc:sldMk cId="408698085" sldId="342"/>
        </pc:sldMkLst>
        <pc:spChg chg="mod">
          <ac:chgData name="세창 장" userId="55a988cc11fcfbce" providerId="LiveId" clId="{E90F227A-E2AE-4E77-A74D-4630A21CD885}" dt="2026-01-29T04:59:34.010" v="469" actId="20577"/>
          <ac:spMkLst>
            <pc:docMk/>
            <pc:sldMk cId="408698085" sldId="342"/>
            <ac:spMk id="3" creationId="{3730724C-184C-96AE-7A58-3920511E98A9}"/>
          </ac:spMkLst>
        </pc:spChg>
      </pc:sldChg>
      <pc:sldChg chg="modNotesTx">
        <pc:chgData name="세창 장" userId="55a988cc11fcfbce" providerId="LiveId" clId="{E90F227A-E2AE-4E77-A74D-4630A21CD885}" dt="2026-01-29T06:49:04.481" v="1821" actId="20577"/>
        <pc:sldMkLst>
          <pc:docMk/>
          <pc:sldMk cId="1534149554" sldId="344"/>
        </pc:sldMkLst>
      </pc:sldChg>
      <pc:sldChg chg="del modNotesTx">
        <pc:chgData name="세창 장" userId="55a988cc11fcfbce" providerId="LiveId" clId="{E90F227A-E2AE-4E77-A74D-4630A21CD885}" dt="2026-01-29T06:46:25.542" v="1702" actId="47"/>
        <pc:sldMkLst>
          <pc:docMk/>
          <pc:sldMk cId="3878028936" sldId="345"/>
        </pc:sldMkLst>
      </pc:sldChg>
      <pc:sldChg chg="ord modNotesTx">
        <pc:chgData name="세창 장" userId="55a988cc11fcfbce" providerId="LiveId" clId="{E90F227A-E2AE-4E77-A74D-4630A21CD885}" dt="2026-01-30T05:14:40.406" v="2915"/>
        <pc:sldMkLst>
          <pc:docMk/>
          <pc:sldMk cId="1500100638" sldId="34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1ac1f9c8958389/master/master-thesis-paper-work/experiment_results/defects4j/d4j-fl-accurac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FL Accuracy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73480083857443"/>
          <c:y val="0.1484440647937231"/>
          <c:w val="0.79339947089947094"/>
          <c:h val="0.65525088585168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'rq3'!$B$28</c:f>
              <c:strCache>
                <c:ptCount val="1"/>
                <c:pt idx="0">
                  <c:v>SBFL+MBFL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'rq3'!$C$27:$E$27</c:f>
              <c:strCache>
                <c:ptCount val="3"/>
                <c:pt idx="0">
                  <c:v>top-1</c:v>
                </c:pt>
                <c:pt idx="1">
                  <c:v>top-3</c:v>
                </c:pt>
                <c:pt idx="2">
                  <c:v>top-5</c:v>
                </c:pt>
              </c:strCache>
            </c:strRef>
          </c:cat>
          <c:val>
            <c:numRef>
              <c:f>'rq3'!$C$28:$E$28</c:f>
              <c:numCache>
                <c:formatCode>General</c:formatCode>
                <c:ptCount val="3"/>
                <c:pt idx="0">
                  <c:v>0.17704280155642024</c:v>
                </c:pt>
                <c:pt idx="1">
                  <c:v>0.33151750972762645</c:v>
                </c:pt>
                <c:pt idx="2">
                  <c:v>0.4147859922178988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A-4A4D-920C-CAD07650E93D}"/>
            </c:ext>
          </c:extLst>
        </c:ser>
        <c:ser>
          <c:idx val="1"/>
          <c:order val="1"/>
          <c:tx>
            <c:strRef>
              <c:f>'rq3'!$B$29</c:f>
              <c:strCache>
                <c:ptCount val="1"/>
                <c:pt idx="0">
                  <c:v>SBFL+MBFL+ST</c:v>
                </c:pt>
              </c:strCache>
            </c:strRef>
          </c:tx>
          <c:spPr>
            <a:solidFill>
              <a:schemeClr val="accent6"/>
            </a:solidFill>
            <a:ln w="44450">
              <a:noFill/>
              <a:prstDash val="dash"/>
            </a:ln>
            <a:effectLst/>
          </c:spPr>
          <c:invertIfNegative val="0"/>
          <c:cat>
            <c:strRef>
              <c:f>'rq3'!$C$27:$E$27</c:f>
              <c:strCache>
                <c:ptCount val="3"/>
                <c:pt idx="0">
                  <c:v>top-1</c:v>
                </c:pt>
                <c:pt idx="1">
                  <c:v>top-3</c:v>
                </c:pt>
                <c:pt idx="2">
                  <c:v>top-5</c:v>
                </c:pt>
              </c:strCache>
            </c:strRef>
          </c:cat>
          <c:val>
            <c:numRef>
              <c:f>'rq3'!$C$29:$E$29</c:f>
              <c:numCache>
                <c:formatCode>General</c:formatCode>
                <c:ptCount val="3"/>
                <c:pt idx="0">
                  <c:v>0.18910505836575875</c:v>
                </c:pt>
                <c:pt idx="1">
                  <c:v>0.36225680933852139</c:v>
                </c:pt>
                <c:pt idx="2">
                  <c:v>0.46031128404669258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A-4A4D-920C-CAD07650E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8247648"/>
        <c:axId val="2008238528"/>
      </c:barChart>
      <c:catAx>
        <c:axId val="200824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238528"/>
        <c:crosses val="autoZero"/>
        <c:auto val="1"/>
        <c:lblAlgn val="ctr"/>
        <c:lblOffset val="100"/>
        <c:noMultiLvlLbl val="0"/>
      </c:catAx>
      <c:valAx>
        <c:axId val="200823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Accuracy (%)</a:t>
                </a:r>
              </a:p>
            </c:rich>
          </c:tx>
          <c:layout>
            <c:manualLayout>
              <c:xMode val="edge"/>
              <c:yMode val="edge"/>
              <c:x val="0"/>
              <c:y val="0.29579315363199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24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92432864130978"/>
          <c:y val="0.90154612756264241"/>
          <c:w val="0.6421513427173805"/>
          <c:h val="8.2381991900784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457707C-0A9F-F1EE-4AB4-0DF87CAA8C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956B4F-A38B-F155-4A01-028937BFB0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74B51-BEE6-4E26-8743-D7AB5D9467BE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950ECF-F840-7B74-F644-2656A3984B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3DF6605-0D59-8F3A-743E-DBACEA4092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55627-1571-4FD7-BB51-E50D1DFD35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8031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B2EF2-1756-4E8A-ACB1-1E1F18814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날짜 개체 틀 8">
            <a:extLst>
              <a:ext uri="{FF2B5EF4-FFF2-40B4-BE49-F238E27FC236}">
                <a16:creationId xmlns:a16="http://schemas.microsoft.com/office/drawing/2014/main" id="{35D6CCA8-B989-EDF3-8D3D-0DD72C8E78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27EF6-E135-4DAE-BE6D-A9A16E0C5572}" type="datetime1">
              <a:rPr lang="ko-KR" altLang="en-US" smtClean="0"/>
              <a:t>2026-01-30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4008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안녕하십니까</a:t>
            </a:r>
            <a:r>
              <a:rPr lang="en-US" altLang="ko-KR" dirty="0"/>
              <a:t>. </a:t>
            </a:r>
            <a:r>
              <a:rPr lang="en-US" altLang="ko-KR" b="1" dirty="0"/>
              <a:t>'</a:t>
            </a:r>
            <a:r>
              <a:rPr lang="ko-KR" altLang="en-US" b="1" dirty="0"/>
              <a:t>딥러닝 기반 국방 </a:t>
            </a:r>
            <a:r>
              <a:rPr lang="en-US" altLang="ko-KR" b="1" dirty="0"/>
              <a:t>SW </a:t>
            </a:r>
            <a:r>
              <a:rPr lang="ko-KR" altLang="en-US" b="1" dirty="0"/>
              <a:t>결함 위치 추정을 위한 변이 기반 데이터셋 구축의 체계적 연구</a:t>
            </a:r>
            <a:r>
              <a:rPr lang="en-US" altLang="ko-KR" b="1" dirty="0"/>
              <a:t>'</a:t>
            </a:r>
            <a:r>
              <a:rPr lang="ko-KR" altLang="en-US" dirty="0"/>
              <a:t> 발표를 맡은 카이스트 장세창입니다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본 연구는 카이스트의 양희찬</a:t>
            </a:r>
            <a:r>
              <a:rPr lang="en-US" altLang="ko-KR" dirty="0"/>
              <a:t>, </a:t>
            </a:r>
            <a:r>
              <a:rPr lang="ko-KR" altLang="en-US" dirty="0" err="1"/>
              <a:t>이아청</a:t>
            </a:r>
            <a:r>
              <a:rPr lang="ko-KR" altLang="en-US" dirty="0"/>
              <a:t> 연구원</a:t>
            </a:r>
            <a:r>
              <a:rPr lang="en-US" altLang="ko-KR" dirty="0"/>
              <a:t>, </a:t>
            </a:r>
            <a:r>
              <a:rPr lang="ko-KR" altLang="en-US" dirty="0" err="1"/>
              <a:t>김문주</a:t>
            </a:r>
            <a:r>
              <a:rPr lang="ko-KR" altLang="en-US" dirty="0"/>
              <a:t> 교수님</a:t>
            </a:r>
            <a:r>
              <a:rPr lang="en-US" altLang="ko-KR" dirty="0"/>
              <a:t>, </a:t>
            </a:r>
            <a:r>
              <a:rPr lang="ko-KR" altLang="en-US" dirty="0"/>
              <a:t>그리고 </a:t>
            </a:r>
            <a:r>
              <a:rPr lang="en-US" altLang="ko-KR" dirty="0"/>
              <a:t>LIG Nex1</a:t>
            </a:r>
            <a:r>
              <a:rPr lang="ko-KR" altLang="en-US" dirty="0"/>
              <a:t>의 </a:t>
            </a:r>
            <a:r>
              <a:rPr lang="ko-KR" altLang="en-US" dirty="0" err="1"/>
              <a:t>조규태</a:t>
            </a:r>
            <a:r>
              <a:rPr lang="ko-KR" altLang="en-US" dirty="0"/>
              <a:t> 팀장님과 함께 진행한 연구입니다</a:t>
            </a:r>
            <a:r>
              <a:rPr lang="en-US" altLang="ko-KR" dirty="0"/>
              <a:t>. </a:t>
            </a:r>
            <a:r>
              <a:rPr lang="ko-KR" altLang="en-US" dirty="0"/>
              <a:t>오늘 공동 저자분들의 일신상의 사유로 제가 대신 발표하게 된 점</a:t>
            </a:r>
            <a:r>
              <a:rPr lang="en-US" altLang="ko-KR" dirty="0"/>
              <a:t>, </a:t>
            </a:r>
            <a:r>
              <a:rPr lang="ko-KR" altLang="en-US" dirty="0"/>
              <a:t>너른 양해 부탁드립니다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9A0943-1F6E-3A5C-9537-54079EC37D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AAF47D6-59CD-4E47-BD3B-28F10675AC99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CD46FB0-FA2A-D8B8-A5D8-F8948899A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58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코드 라인의 식별자입니다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서로 다른 </a:t>
            </a:r>
            <a:r>
              <a:rPr lang="en-US" altLang="ko-KR" dirty="0"/>
              <a:t>6</a:t>
            </a:r>
            <a:r>
              <a:rPr lang="ko-KR" altLang="en-US" dirty="0"/>
              <a:t>개의 </a:t>
            </a:r>
            <a:r>
              <a:rPr lang="en-US" altLang="ko-KR" dirty="0"/>
              <a:t>SBFL </a:t>
            </a:r>
            <a:r>
              <a:rPr lang="ko-KR" altLang="en-US" dirty="0"/>
              <a:t>기법과 </a:t>
            </a:r>
            <a:r>
              <a:rPr lang="en-US" altLang="ko-KR" dirty="0"/>
              <a:t>2</a:t>
            </a:r>
            <a:r>
              <a:rPr lang="ko-KR" altLang="en-US" dirty="0"/>
              <a:t>개의 </a:t>
            </a:r>
            <a:r>
              <a:rPr lang="en-US" altLang="ko-KR" dirty="0"/>
              <a:t>MBFL </a:t>
            </a:r>
            <a:r>
              <a:rPr lang="ko-KR" altLang="en-US" dirty="0"/>
              <a:t>기법으로 계산된 의심도 점수입니다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마지막으로</a:t>
            </a:r>
            <a:r>
              <a:rPr lang="en-US" altLang="ko-KR" dirty="0"/>
              <a:t>, </a:t>
            </a:r>
            <a:r>
              <a:rPr lang="ko-KR" altLang="en-US" dirty="0"/>
              <a:t>해당 라인이 실제 결함인지 여부를 나타내는 </a:t>
            </a:r>
            <a:r>
              <a:rPr lang="en-US" altLang="ko-KR" dirty="0"/>
              <a:t>Ground Truth </a:t>
            </a:r>
            <a:r>
              <a:rPr lang="ko-KR" altLang="en-US" dirty="0"/>
              <a:t>레이블입니다</a:t>
            </a:r>
            <a:r>
              <a:rPr lang="en-US" altLang="ko-KR" dirty="0"/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F7FD99-9B67-D6EA-8CA8-9EF419C694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3170277-8356-4162-A5E1-1C8B601344FE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A195317-16DA-9FA2-23A7-2B7C1F4EF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73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en-US" dirty="0"/>
              <a:t>딥러닝 모델은 이 </a:t>
            </a:r>
            <a:r>
              <a:rPr lang="en-US" altLang="ko-KR" dirty="0"/>
              <a:t>8</a:t>
            </a:r>
            <a:r>
              <a:rPr lang="ko-KR" altLang="en-US" dirty="0"/>
              <a:t>개의 입력 특징을 바탕으로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각 라인에 대해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 </a:t>
            </a:r>
            <a:r>
              <a:rPr lang="ko-KR" altLang="en-US" dirty="0"/>
              <a:t>사이의 최종 의심도 점수를 출력합니다</a:t>
            </a:r>
            <a:r>
              <a:rPr lang="en-US" altLang="ko-KR" dirty="0"/>
              <a:t>.</a:t>
            </a:r>
          </a:p>
          <a:p>
            <a:pPr latinLnBrk="1"/>
            <a:r>
              <a:rPr lang="ko-KR" altLang="en-US" dirty="0"/>
              <a:t>결과적으로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이 점수를 기준으로 코드 라인들을 정렬했을 때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실제 결함 라인의 순위가 모델 성능을 결정하게 됩니다</a:t>
            </a:r>
            <a:r>
              <a:rPr lang="en-US" altLang="ko-KR" dirty="0"/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A66D5D-6ECC-05BA-E56F-18C20D2CC16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4BA1C60-EAC7-46E6-A9C1-7F3D1957F796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3AFB257-709B-57EC-53DC-070CE4AB0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62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이제 본 연구에서 제안한 방법론에 대해 설명드리겠습니다</a:t>
            </a:r>
            <a:r>
              <a:rPr lang="en-US" altLang="ko-KR"/>
              <a:t>.</a:t>
            </a:r>
            <a:endParaRPr 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0E600F-0EC3-B857-6690-0A6954282B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94EE776-A4AB-4E65-8500-609AC51F14C6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AF9E2DB-3384-7718-F4F1-A0E9D1275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6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B5F09-9156-FE96-A05C-56BACD7B4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E8339-5DB3-F62B-4424-A622B3982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B01259-FD21-BBCE-09B4-89E98DCA4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본 연구에서 달성해야 할 핵심 목표를 두 가지로 설정했습니다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시간이 소요되는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MBFL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추출 과정을 최적화하여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전체 데이터셋 구축 시간을 단축하는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데이터셋에 스택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트레이스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관련도 특징을 추가하여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DLFL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모델의 탐지 성능을 향상시키는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국방 소프트웨어와 같은 대규모 시스템에 기술을 적용하기 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통제된 환경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(Defects4J)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에서의 탐색적 연구를 통해 보편적인 가이드라인을 도출하는 것이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본 목표의 핵심입니다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가운데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MBFL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특징 추출과정이 가장 시간 비용이 많이 소요되는 과정입니다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F3823E-0026-991B-6A5B-CA0615F15F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8C7068C-73F9-4CA2-9F62-C8B6FDC5FC69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AD7D02A-0602-DF9A-B738-BCF9287A1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6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8A003-6A5A-8CD2-2CB4-F0B854A28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55615-D733-4116-A3F9-3755EABDF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3AF01-AD39-3CCA-0E75-EF6AF26BE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말씀드린 것처럼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DLFL </a:t>
            </a:r>
            <a:r>
              <a:rPr lang="ko-KR" altLang="en-US" dirty="0"/>
              <a:t>데이터셋 구축 과정에서 가장 많은 시간이 소요되는 단계는</a:t>
            </a:r>
            <a:br>
              <a:rPr lang="ko-KR" altLang="en-US" dirty="0"/>
            </a:br>
            <a:r>
              <a:rPr lang="en-US" altLang="ko-KR" dirty="0"/>
              <a:t>MBFL </a:t>
            </a:r>
            <a:r>
              <a:rPr lang="ko-KR" altLang="en-US" dirty="0"/>
              <a:t>특징 추출 과정입니다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본 연구에서는 비용 발생의 주원인이 되는 두 가지 요소에 집중했습니다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첫 번째는 타깃 라인 선택 비율입니다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연산 비용이 상대적으로 낮은 </a:t>
            </a:r>
            <a:r>
              <a:rPr lang="en-US" altLang="ko-KR" dirty="0"/>
              <a:t>SBFL </a:t>
            </a:r>
            <a:r>
              <a:rPr lang="ko-KR" altLang="en-US" dirty="0"/>
              <a:t>기법으로 코드 라인들을 사전 정렬한 후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상위 일정 비율의 라인만을 변이 대상으로 선택하여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전체 변이 대상 라인 수를 줄이고자 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 번째는 라인당 생성할 변이체의 개수입니다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각 라인에서 생성하는 </a:t>
            </a:r>
            <a:r>
              <a:rPr lang="ko-KR" altLang="en-US" dirty="0" err="1"/>
              <a:t>변이체</a:t>
            </a:r>
            <a:r>
              <a:rPr lang="ko-KR" altLang="en-US" dirty="0"/>
              <a:t> 수를 제한함으로써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전체 테스트 실행 횟수를 추가로 줄이고자 했습니다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F8F19E-7A1F-FBF9-31A9-8145D720EA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8C7068C-73F9-4CA2-9F62-C8B6FDC5FC69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BC109D-C818-D27E-7984-981E63547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25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번째 연구 목표인 정확도 향상을 위해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개발자의 실제 디버깅 직관을 반영한</a:t>
            </a:r>
            <a:br>
              <a:rPr lang="ko-KR" altLang="en-US" dirty="0"/>
            </a:br>
            <a:r>
              <a:rPr lang="ko-KR" altLang="en-US" dirty="0"/>
              <a:t>스택 </a:t>
            </a:r>
            <a:r>
              <a:rPr lang="ko-KR" altLang="en-US" dirty="0" err="1"/>
              <a:t>트레이스</a:t>
            </a:r>
            <a:r>
              <a:rPr lang="ko-KR" altLang="en-US" dirty="0"/>
              <a:t> 기반 관련도 특징을 제안합니다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화면 중앙에 보이는 예시는 자바 프로그램의 스택 </a:t>
            </a:r>
            <a:r>
              <a:rPr lang="ko-KR" altLang="en-US" dirty="0" err="1"/>
              <a:t>트레이스입니다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일반적으로 개발자는 에러 발생 시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스택의 최상단부터 우선적으로 확인하는 경향이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이에 착안하여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실패한 테스트의 스택 </a:t>
            </a:r>
            <a:r>
              <a:rPr lang="ko-KR" altLang="en-US" dirty="0" err="1"/>
              <a:t>트레이스와</a:t>
            </a:r>
            <a:r>
              <a:rPr lang="ko-KR" altLang="en-US" dirty="0"/>
              <a:t> 각 코드 라인 간의 연관성을 수치화하고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이를 </a:t>
            </a:r>
            <a:r>
              <a:rPr lang="en-US" altLang="ko-KR" dirty="0"/>
              <a:t>DLFL </a:t>
            </a:r>
            <a:r>
              <a:rPr lang="ko-KR" altLang="en-US" dirty="0"/>
              <a:t>모델의 새로운 학습 특징으로 활용했습니다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8EAF11-4150-D58B-2868-41904DBA7DC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5917CB3-5AC6-47D7-A1B0-BA4E4DAED840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3EAAA64-F51A-DC98-B659-910E7A8E5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en-US" dirty="0"/>
              <a:t>앞서 제안한 방법론의 효과를 검증하기 위해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다음과 같이 실험을 설계했습니다</a:t>
            </a:r>
            <a:r>
              <a:rPr lang="en-US" altLang="ko-KR" dirty="0"/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C54F5E-090F-ABCA-A1F2-F7EDEE382E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6CD954-0605-4526-90B2-372DBF0E0AB9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0A0C144-ED2E-671D-BF52-CC6EA8CFD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37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우선</a:t>
            </a:r>
            <a:r>
              <a:rPr lang="en-US" altLang="ko-KR" dirty="0"/>
              <a:t>, </a:t>
            </a:r>
            <a:r>
              <a:rPr lang="ko-KR" altLang="en-US" dirty="0"/>
              <a:t>통제된 환경인 </a:t>
            </a:r>
            <a:r>
              <a:rPr lang="en-US" altLang="ko-KR" dirty="0"/>
              <a:t>Defects4J</a:t>
            </a:r>
            <a:r>
              <a:rPr lang="ko-KR" altLang="en-US" dirty="0"/>
              <a:t>의</a:t>
            </a:r>
            <a:br>
              <a:rPr lang="ko-KR" altLang="en-US" dirty="0"/>
            </a:br>
            <a:r>
              <a:rPr lang="en-US" altLang="ko-KR" dirty="0"/>
              <a:t>257</a:t>
            </a:r>
            <a:r>
              <a:rPr lang="ko-KR" altLang="en-US" dirty="0"/>
              <a:t>개 실제 결함을 대상으로 실험을 수행했습니다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실험 모델은 최신 </a:t>
            </a:r>
            <a:r>
              <a:rPr lang="en-US" altLang="ko-KR" dirty="0"/>
              <a:t>DLFL </a:t>
            </a:r>
            <a:r>
              <a:rPr lang="ko-KR" altLang="en-US" dirty="0"/>
              <a:t>연구인 </a:t>
            </a:r>
            <a:r>
              <a:rPr lang="en-US" altLang="ko-KR" dirty="0" err="1"/>
              <a:t>CodeHealer</a:t>
            </a:r>
            <a:r>
              <a:rPr lang="ko-KR" altLang="en-US" dirty="0"/>
              <a:t>의 구조를 계승한</a:t>
            </a:r>
            <a:br>
              <a:rPr lang="ko-KR" altLang="en-US" dirty="0"/>
            </a:br>
            <a:r>
              <a:rPr lang="en-US" altLang="ko-KR" dirty="0"/>
              <a:t>Multi-Layer Perceptron, </a:t>
            </a:r>
            <a:r>
              <a:rPr lang="ko-KR" altLang="en-US" dirty="0"/>
              <a:t>즉 </a:t>
            </a:r>
            <a:r>
              <a:rPr lang="en-US" altLang="ko-KR" dirty="0"/>
              <a:t>MLP </a:t>
            </a:r>
            <a:r>
              <a:rPr lang="ko-KR" altLang="en-US" dirty="0"/>
              <a:t>모델을 사용했습니다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입력층의 노드 수는 특징의 개수와 동일하게 설정하였으며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하나의 은닉층을 포함하는 구조를 사용했습니다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D903E2-6ADD-859F-3457-82362559E04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43DC76-A744-4CC3-9D73-D677701A661D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9EA2ACE-1FD7-A0D9-95F5-0E24780BF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18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연구 목표 검증을 위해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다음 세 가지 </a:t>
            </a:r>
            <a:r>
              <a:rPr lang="en-US" altLang="ko-KR" dirty="0"/>
              <a:t>Research Question</a:t>
            </a:r>
            <a:r>
              <a:rPr lang="ko-KR" altLang="en-US" dirty="0"/>
              <a:t>을 설정했습니다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RQ1</a:t>
            </a:r>
            <a:r>
              <a:rPr lang="ko-KR" altLang="en-US" dirty="0"/>
              <a:t>은 타깃 라인 선택 비율이</a:t>
            </a:r>
            <a:br>
              <a:rPr lang="ko-KR" altLang="en-US" dirty="0"/>
            </a:br>
            <a:r>
              <a:rPr lang="ko-KR" altLang="en-US" dirty="0"/>
              <a:t>데이터셋 구축 비용과 정확도에 미치는 영향을 분석합니다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RQ2</a:t>
            </a:r>
            <a:r>
              <a:rPr lang="ko-KR" altLang="en-US" dirty="0"/>
              <a:t>는 라인당 생성하는 </a:t>
            </a:r>
            <a:r>
              <a:rPr lang="ko-KR" altLang="en-US" dirty="0" err="1"/>
              <a:t>변이체</a:t>
            </a:r>
            <a:r>
              <a:rPr lang="ko-KR" altLang="en-US" dirty="0"/>
              <a:t> 개수가</a:t>
            </a:r>
            <a:br>
              <a:rPr lang="ko-KR" altLang="en-US" dirty="0"/>
            </a:br>
            <a:r>
              <a:rPr lang="ko-KR" altLang="en-US" dirty="0"/>
              <a:t>성능과 비용에 미치는 영향을 분석합니다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RQ3</a:t>
            </a:r>
            <a:r>
              <a:rPr lang="ko-KR" altLang="en-US" dirty="0"/>
              <a:t>는 스택 </a:t>
            </a:r>
            <a:r>
              <a:rPr lang="ko-KR" altLang="en-US" dirty="0" err="1"/>
              <a:t>트레이스</a:t>
            </a:r>
            <a:r>
              <a:rPr lang="ko-KR" altLang="en-US" dirty="0"/>
              <a:t> 관련도 특징이</a:t>
            </a:r>
            <a:br>
              <a:rPr lang="ko-KR" altLang="en-US" dirty="0"/>
            </a:br>
            <a:r>
              <a:rPr lang="en-US" altLang="ko-KR" dirty="0"/>
              <a:t>DLFL </a:t>
            </a:r>
            <a:r>
              <a:rPr lang="ko-KR" altLang="en-US" dirty="0"/>
              <a:t>모델의 정확도 향상에 기여하는지를 검증합니다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50540C-64C5-D68E-5EDB-B4B7B8087B2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D98756F-3351-4436-80BC-C15CF57498CD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2006FC-D013-5463-8206-2867E262C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0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22E23-4F19-A557-4CD4-CC22F7DB8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DBEAE-9EBF-951D-8F85-8D639C0EC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021B5-25D6-2AC2-0B9A-9FAB7B004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 연구에서는 다음과 같은 평가 지표를 사용했습니다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시간 효율성입니다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데이터셋 구축부터 모델 학습까지 소요되는 전체 시간을 측정하여 비교했습니다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정확도 지표입니다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Top-N </a:t>
            </a:r>
            <a:r>
              <a:rPr lang="ko-KR" altLang="en-US" dirty="0"/>
              <a:t>정확도와 </a:t>
            </a:r>
            <a:r>
              <a:rPr lang="en-US" altLang="ko-KR" dirty="0"/>
              <a:t>Mean First Rank, </a:t>
            </a:r>
            <a:r>
              <a:rPr lang="ko-KR" altLang="en-US" dirty="0"/>
              <a:t>즉 </a:t>
            </a:r>
            <a:r>
              <a:rPr lang="en-US" altLang="ko-KR" dirty="0"/>
              <a:t>MFR</a:t>
            </a:r>
            <a:r>
              <a:rPr lang="ko-KR" altLang="en-US" dirty="0"/>
              <a:t>을 사용했습니다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MFR</a:t>
            </a:r>
            <a:r>
              <a:rPr lang="ko-KR" altLang="en-US" dirty="0"/>
              <a:t>은 개발자가 첫 번째 결함 라인을 발견하기 위해</a:t>
            </a:r>
            <a:br>
              <a:rPr lang="ko-KR" altLang="en-US" dirty="0"/>
            </a:br>
            <a:r>
              <a:rPr lang="ko-KR" altLang="en-US" dirty="0"/>
              <a:t>평균적으로 검사해야 하는 코드 라인 수를 의미합니다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평가 방법으로는 </a:t>
            </a:r>
            <a:r>
              <a:rPr lang="en-US" altLang="ko-KR" dirty="0"/>
              <a:t>10-Fold Cross Validation</a:t>
            </a:r>
            <a:r>
              <a:rPr lang="ko-KR" altLang="en-US" dirty="0"/>
              <a:t>을 사용하였으며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모든 실험은 </a:t>
            </a:r>
            <a:r>
              <a:rPr lang="en-US" altLang="ko-KR" dirty="0"/>
              <a:t>10</a:t>
            </a:r>
            <a:r>
              <a:rPr lang="ko-KR" altLang="en-US" dirty="0"/>
              <a:t>회 반복 수행했습니다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성능 차이의 통계적 유의성을 검증하기 위해</a:t>
            </a:r>
            <a:br>
              <a:rPr lang="ko-KR" altLang="en-US" dirty="0"/>
            </a:br>
            <a:r>
              <a:rPr lang="en-US" altLang="ko-KR" dirty="0"/>
              <a:t>Mann-Whitney U test</a:t>
            </a:r>
            <a:r>
              <a:rPr lang="ko-KR" altLang="en-US" dirty="0"/>
              <a:t>를 적용했습니다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A1F640-5167-092F-B21E-994DB6E31B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A3E51A1-D236-4772-8CC6-809BDB77EA97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BB3E939-044D-9239-F973-FBA0E564F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4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결함 위치 추정은 프로그램 실패의 원인이 되는 코드 라인을 식별하는 기술입니다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전통적으로는 테스트 </a:t>
            </a:r>
            <a:r>
              <a:rPr lang="ko-KR" altLang="en-US" dirty="0" err="1"/>
              <a:t>커버리지를</a:t>
            </a:r>
            <a:r>
              <a:rPr lang="ko-KR" altLang="en-US" dirty="0"/>
              <a:t> 활용하는 </a:t>
            </a:r>
            <a:r>
              <a:rPr lang="en-US" altLang="ko-KR" dirty="0"/>
              <a:t>SBFL </a:t>
            </a:r>
            <a:r>
              <a:rPr lang="ko-KR" altLang="en-US" dirty="0"/>
              <a:t>기법과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변이 프로그램을 활용하는 </a:t>
            </a:r>
            <a:r>
              <a:rPr lang="en-US" altLang="ko-KR" dirty="0"/>
              <a:t>MBFL </a:t>
            </a:r>
            <a:r>
              <a:rPr lang="ko-KR" altLang="en-US" dirty="0"/>
              <a:t>기법이 사용되어 왔습니다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최근에는 이러한 </a:t>
            </a:r>
            <a:r>
              <a:rPr lang="ko-KR" altLang="en-US" dirty="0" err="1"/>
              <a:t>기법들로부터</a:t>
            </a:r>
            <a:r>
              <a:rPr lang="ko-KR" altLang="en-US" dirty="0"/>
              <a:t> 추출된 특징을 딥러닝 모델에 학습시키는</a:t>
            </a:r>
            <a:br>
              <a:rPr lang="ko-KR" altLang="en-US" dirty="0"/>
            </a:br>
            <a:r>
              <a:rPr lang="en-US" altLang="ko-KR" dirty="0"/>
              <a:t>DLFL </a:t>
            </a:r>
            <a:r>
              <a:rPr lang="ko-KR" altLang="en-US" dirty="0"/>
              <a:t>기법이 주목받고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2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327EF6-E135-4DAE-BE6D-A9A16E0C5572}" type="datetime1">
              <a:rPr lang="ko-KR" altLang="en-US" smtClean="0"/>
              <a:t>2026-01-30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29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RQ1 </a:t>
            </a:r>
            <a:r>
              <a:rPr lang="ko-KR" altLang="en-US" dirty="0"/>
              <a:t>결과입니다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실험 결과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타깃 라인 선택 비율을 </a:t>
            </a:r>
            <a:r>
              <a:rPr lang="en-US" altLang="ko-KR" dirty="0"/>
              <a:t>70% </a:t>
            </a:r>
            <a:r>
              <a:rPr lang="ko-KR" altLang="en-US" dirty="0"/>
              <a:t>수준까지 줄였을 때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모든 라인을 선택한 경우와 비교하여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통계적으로 유의미한 성능 저하는 관찰되지 않았습니다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A643E4-4C5E-3712-3165-6D08CF4DAC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B093677-D723-4A07-B667-D1C4E592ED95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9C48AF-7C57-55CA-627D-E944887E1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35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ECE7C-420A-ECA6-AD53-CC903AC02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2105A5-DD7A-791D-5678-E9C958E34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2C30B3-F72B-5771-A58C-D8DF3A8CE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en-US" altLang="ko-KR" dirty="0"/>
              <a:t>RQ2 </a:t>
            </a:r>
            <a:r>
              <a:rPr lang="ko-KR" altLang="en-US" dirty="0"/>
              <a:t>결과입니다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타깃 라인 선택 비율을 </a:t>
            </a:r>
            <a:r>
              <a:rPr lang="en-US" altLang="ko-KR" dirty="0"/>
              <a:t>70%</a:t>
            </a:r>
            <a:r>
              <a:rPr lang="ko-KR" altLang="en-US" dirty="0"/>
              <a:t>로 고정한 상태에서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라인당 생성하는 </a:t>
            </a:r>
            <a:r>
              <a:rPr lang="ko-KR" altLang="en-US" dirty="0" err="1"/>
              <a:t>변이체</a:t>
            </a:r>
            <a:r>
              <a:rPr lang="ko-KR" altLang="en-US" dirty="0"/>
              <a:t> 개수를 줄여가며 실험을 수행했습니다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결과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 err="1"/>
              <a:t>변이체</a:t>
            </a:r>
            <a:r>
              <a:rPr lang="ko-KR" altLang="en-US" dirty="0"/>
              <a:t> 개수를 </a:t>
            </a:r>
            <a:r>
              <a:rPr lang="en-US" altLang="ko-KR" dirty="0"/>
              <a:t>3</a:t>
            </a:r>
            <a:r>
              <a:rPr lang="ko-KR" altLang="en-US" dirty="0"/>
              <a:t>개까지 줄여도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통계적으로 유의미한 성능 차이는 나타나지 않았습니다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이를 통해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베이스라인 대비 전체 데이터셋 구축 시간을</a:t>
            </a:r>
            <a:br>
              <a:rPr lang="ko-KR" altLang="en-US" dirty="0"/>
            </a:br>
            <a:r>
              <a:rPr lang="en-US" altLang="ko-KR" dirty="0"/>
              <a:t>74.6% </a:t>
            </a:r>
            <a:r>
              <a:rPr lang="ko-KR" altLang="en-US" dirty="0"/>
              <a:t>단축할 수 있었습니다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1507E0-7AB8-7B65-95BE-9F8E6E5B50D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DAAA762-1BAF-434E-820A-F58F99E050AE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986016-BF9E-9DBF-F405-027EF175D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57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본 연구에서 제안한 스택 </a:t>
            </a:r>
            <a:r>
              <a:rPr lang="ko-KR" altLang="en-US" dirty="0" err="1"/>
              <a:t>트레이스</a:t>
            </a:r>
            <a:r>
              <a:rPr lang="ko-KR" altLang="en-US" dirty="0"/>
              <a:t> 관련도 특징의 효과를 검증했습니다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우측 그래프에서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주황색 막대는 기존 특징만을 사용한 모델의 성능을 나타내며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초록색 막대는 스택 </a:t>
            </a:r>
            <a:r>
              <a:rPr lang="ko-KR" altLang="en-US" dirty="0" err="1"/>
              <a:t>트레이스</a:t>
            </a:r>
            <a:r>
              <a:rPr lang="ko-KR" altLang="en-US" dirty="0"/>
              <a:t> 특징을 추가한 모델의 성능을 나타냅니다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수치적으로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Top-N </a:t>
            </a:r>
            <a:r>
              <a:rPr lang="ko-KR" altLang="en-US" dirty="0"/>
              <a:t>정확도는 </a:t>
            </a:r>
            <a:r>
              <a:rPr lang="en-US" altLang="ko-KR" dirty="0"/>
              <a:t>6.8%</a:t>
            </a:r>
            <a:r>
              <a:rPr lang="ko-KR" altLang="en-US" dirty="0"/>
              <a:t>에서 최대 </a:t>
            </a:r>
            <a:r>
              <a:rPr lang="en-US" altLang="ko-KR" dirty="0"/>
              <a:t>11.0%</a:t>
            </a:r>
            <a:r>
              <a:rPr lang="ko-KR" altLang="en-US" dirty="0"/>
              <a:t>까지 향상되었으며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MFR </a:t>
            </a:r>
            <a:r>
              <a:rPr lang="ko-KR" altLang="en-US" dirty="0"/>
              <a:t>지표 또한 </a:t>
            </a:r>
            <a:r>
              <a:rPr lang="en-US" altLang="ko-KR" dirty="0"/>
              <a:t>14.4% </a:t>
            </a:r>
            <a:r>
              <a:rPr lang="ko-KR" altLang="en-US" dirty="0"/>
              <a:t>개선되었습니다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E34F9F-6C04-E336-202E-1C8A386751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4711CBF-C250-4A66-A6A6-4884EEB679AF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5475A70-A722-6275-BB3E-F6566BD60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46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Defects4J </a:t>
            </a:r>
            <a:r>
              <a:rPr lang="ko-KR" altLang="en-US" dirty="0"/>
              <a:t>실험을 통해 도출된 최적 가이드라인과</a:t>
            </a:r>
            <a:br>
              <a:rPr lang="ko-KR" altLang="en-US" dirty="0"/>
            </a:br>
            <a:r>
              <a:rPr lang="ko-KR" altLang="en-US" dirty="0"/>
              <a:t>스택 </a:t>
            </a:r>
            <a:r>
              <a:rPr lang="ko-KR" altLang="en-US" dirty="0" err="1"/>
              <a:t>트레이스</a:t>
            </a:r>
            <a:r>
              <a:rPr lang="ko-KR" altLang="en-US" dirty="0"/>
              <a:t> 특징을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실제 </a:t>
            </a:r>
            <a:r>
              <a:rPr lang="en-US" altLang="ko-KR" dirty="0"/>
              <a:t>C/C++ </a:t>
            </a:r>
            <a:r>
              <a:rPr lang="ko-KR" altLang="en-US" dirty="0"/>
              <a:t>기반 국방 무기체계 소프트웨어에 적용한 결과입니다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물론 </a:t>
            </a:r>
            <a:r>
              <a:rPr lang="en-US" altLang="ko-KR" dirty="0"/>
              <a:t>Java</a:t>
            </a:r>
            <a:r>
              <a:rPr lang="ko-KR" altLang="en-US" dirty="0"/>
              <a:t>와 </a:t>
            </a:r>
            <a:r>
              <a:rPr lang="en-US" altLang="ko-KR" dirty="0"/>
              <a:t>C/C++ </a:t>
            </a:r>
            <a:r>
              <a:rPr lang="ko-KR" altLang="en-US" dirty="0"/>
              <a:t>간에는 문법적 차이가 존재합니다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그러나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프로그램 실행 경로를 변형하여 결함을 식별한다는</a:t>
            </a:r>
            <a:br>
              <a:rPr lang="ko-KR" altLang="en-US" dirty="0"/>
            </a:br>
            <a:r>
              <a:rPr lang="en-US" altLang="ko-KR" dirty="0"/>
              <a:t>MBFL</a:t>
            </a:r>
            <a:r>
              <a:rPr lang="ko-KR" altLang="en-US" dirty="0"/>
              <a:t>의 핵심 원리는 언어에 무관하게 동일합니다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원리적 공통성에 기반하여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본 연구에서는 실험을 </a:t>
            </a:r>
            <a:r>
              <a:rPr lang="en-US" altLang="ko-KR" dirty="0"/>
              <a:t>C/C++ </a:t>
            </a:r>
            <a:r>
              <a:rPr lang="ko-KR" altLang="en-US" dirty="0"/>
              <a:t>시스템으로 확장했습니다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05650A-96F4-7A01-051F-1820770FEE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2F75F7-E8E9-4FB4-B8DE-3E9E9C11DB19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35A3A56-1F4F-52C2-18D5-451967586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56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항공</a:t>
            </a:r>
            <a:r>
              <a:rPr lang="en-US" altLang="ko-KR" dirty="0"/>
              <a:t>, </a:t>
            </a:r>
            <a:r>
              <a:rPr lang="ko-KR" altLang="en-US" dirty="0"/>
              <a:t>해양</a:t>
            </a:r>
            <a:r>
              <a:rPr lang="en-US" altLang="ko-KR" dirty="0"/>
              <a:t>, </a:t>
            </a:r>
            <a:r>
              <a:rPr lang="ko-KR" altLang="en-US" dirty="0"/>
              <a:t>유도무기 등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실제 무기체계 시스템에 탑재되는</a:t>
            </a:r>
            <a:br>
              <a:rPr lang="ko-KR" altLang="en-US" dirty="0"/>
            </a:br>
            <a:r>
              <a:rPr lang="en-US" altLang="ko-KR" dirty="0"/>
              <a:t>6</a:t>
            </a:r>
            <a:r>
              <a:rPr lang="ko-KR" altLang="en-US" dirty="0"/>
              <a:t>개의 서로 다른 </a:t>
            </a:r>
            <a:r>
              <a:rPr lang="en-US" altLang="ko-KR" dirty="0"/>
              <a:t>C/C++ </a:t>
            </a:r>
            <a:r>
              <a:rPr lang="ko-KR" altLang="en-US" dirty="0"/>
              <a:t>미들웨어 소프트웨어를 대상으로 실험을 수행했습니다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보안 규정상 실제 결함 데이터에 대한 접근이 제한되어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각 </a:t>
            </a:r>
            <a:r>
              <a:rPr lang="ko-KR" altLang="en-US" dirty="0" err="1"/>
              <a:t>서브젝트당</a:t>
            </a:r>
            <a:r>
              <a:rPr lang="ko-KR" altLang="en-US" dirty="0"/>
              <a:t> </a:t>
            </a:r>
            <a:r>
              <a:rPr lang="en-US" altLang="ko-KR" dirty="0"/>
              <a:t>50</a:t>
            </a:r>
            <a:r>
              <a:rPr lang="ko-KR" altLang="en-US" dirty="0"/>
              <a:t>개씩</a:t>
            </a:r>
            <a:r>
              <a:rPr lang="en-US" altLang="ko-KR" dirty="0"/>
              <a:t>, </a:t>
            </a:r>
            <a:r>
              <a:rPr lang="ko-KR" altLang="en-US" dirty="0"/>
              <a:t>총 </a:t>
            </a:r>
            <a:r>
              <a:rPr lang="en-US" altLang="ko-KR" dirty="0"/>
              <a:t>300</a:t>
            </a:r>
            <a:r>
              <a:rPr lang="ko-KR" altLang="en-US" dirty="0"/>
              <a:t>개의 인공 결함을 직접 구축하여 평가를 진행했으며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모든 시스템 명칭은 보안을 위해 </a:t>
            </a:r>
            <a:r>
              <a:rPr lang="ko-KR" altLang="en-US" dirty="0" err="1"/>
              <a:t>익명화하였습니다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487532-D9B1-C41A-51F6-CA1C4AF6D4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202F4FC-5EAF-44CD-8FAB-344BD1B3AB02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B512338-9ABD-4588-A34C-18064FC3B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0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결함 위치 추정 정확도 측면에서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Top-1</a:t>
            </a:r>
            <a:r>
              <a:rPr lang="ko-KR" altLang="en-US" dirty="0"/>
              <a:t>은 </a:t>
            </a:r>
            <a:r>
              <a:rPr lang="en-US" altLang="ko-KR" dirty="0"/>
              <a:t>62.7%,</a:t>
            </a:r>
            <a:br>
              <a:rPr lang="en-US" altLang="ko-KR" dirty="0"/>
            </a:br>
            <a:r>
              <a:rPr lang="en-US" altLang="ko-KR" dirty="0"/>
              <a:t>Top-3</a:t>
            </a:r>
            <a:r>
              <a:rPr lang="ko-KR" altLang="en-US" dirty="0"/>
              <a:t>는 </a:t>
            </a:r>
            <a:r>
              <a:rPr lang="en-US" altLang="ko-KR" dirty="0"/>
              <a:t>82.6%,</a:t>
            </a:r>
            <a:br>
              <a:rPr lang="en-US" altLang="ko-KR" dirty="0"/>
            </a:br>
            <a:r>
              <a:rPr lang="en-US" altLang="ko-KR" dirty="0"/>
              <a:t>Top-5</a:t>
            </a:r>
            <a:r>
              <a:rPr lang="ko-KR" altLang="en-US" dirty="0"/>
              <a:t>는 </a:t>
            </a:r>
            <a:r>
              <a:rPr lang="en-US" altLang="ko-KR" dirty="0"/>
              <a:t>85.0%</a:t>
            </a:r>
            <a:r>
              <a:rPr lang="ko-KR" altLang="en-US" dirty="0"/>
              <a:t>의 매우 높은 정확도를 기록했습니다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특히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MFR</a:t>
            </a:r>
            <a:r>
              <a:rPr lang="ko-KR" altLang="en-US" dirty="0"/>
              <a:t>이 </a:t>
            </a:r>
            <a:r>
              <a:rPr lang="en-US" altLang="ko-KR" dirty="0"/>
              <a:t>18</a:t>
            </a:r>
            <a:r>
              <a:rPr lang="ko-KR" altLang="en-US" dirty="0"/>
              <a:t>로 나타나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수만 라인의 코드 중 평균 </a:t>
            </a:r>
            <a:r>
              <a:rPr lang="en-US" altLang="ko-KR" dirty="0"/>
              <a:t>18</a:t>
            </a:r>
            <a:r>
              <a:rPr lang="ko-KR" altLang="en-US" dirty="0"/>
              <a:t>줄만 확인하면</a:t>
            </a:r>
            <a:br>
              <a:rPr lang="ko-KR" altLang="en-US" dirty="0"/>
            </a:br>
            <a:r>
              <a:rPr lang="ko-KR" altLang="en-US" dirty="0"/>
              <a:t>결함을 찾을 수 있음을 보여줍니다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최적화를 통해 구축 시간을 약 </a:t>
            </a:r>
            <a:r>
              <a:rPr lang="en-US" altLang="ko-KR" dirty="0"/>
              <a:t>79% </a:t>
            </a:r>
            <a:r>
              <a:rPr lang="ko-KR" altLang="en-US" dirty="0"/>
              <a:t>단축했으며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제안한 자동화 도구를</a:t>
            </a:r>
            <a:br>
              <a:rPr lang="ko-KR" altLang="en-US" dirty="0"/>
            </a:br>
            <a:r>
              <a:rPr lang="ko-KR" altLang="en-US" dirty="0"/>
              <a:t>현업 무기체계 개발 환경에 성공적으로 통합했습니다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F41D27-3823-FB50-7D05-324F03FA94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71FEC95-FEBC-4BEE-9A30-5777861DDCF1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2686779-86E7-54A8-C533-36EFF326B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60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결론적으로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본 연구는 </a:t>
            </a:r>
            <a:r>
              <a:rPr lang="en-US" altLang="ko-KR" dirty="0"/>
              <a:t>DLFL </a:t>
            </a:r>
            <a:r>
              <a:rPr lang="ko-KR" altLang="en-US" dirty="0"/>
              <a:t>데이터셋 구축 과정을 체계적으로 최적화하여</a:t>
            </a:r>
            <a:br>
              <a:rPr lang="ko-KR" altLang="en-US" dirty="0"/>
            </a:br>
            <a:r>
              <a:rPr lang="ko-KR" altLang="en-US" dirty="0"/>
              <a:t>구축 비용을 </a:t>
            </a:r>
            <a:r>
              <a:rPr lang="en-US" altLang="ko-KR" dirty="0"/>
              <a:t>74.6% </a:t>
            </a:r>
            <a:r>
              <a:rPr lang="ko-KR" altLang="en-US" dirty="0"/>
              <a:t>절감하였고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스택 </a:t>
            </a:r>
            <a:r>
              <a:rPr lang="ko-KR" altLang="en-US" dirty="0" err="1"/>
              <a:t>트레이스</a:t>
            </a:r>
            <a:r>
              <a:rPr lang="ko-KR" altLang="en-US" dirty="0"/>
              <a:t> 특징 도입을 통해</a:t>
            </a:r>
            <a:br>
              <a:rPr lang="ko-KR" altLang="en-US" dirty="0"/>
            </a:br>
            <a:r>
              <a:rPr lang="ko-KR" altLang="en-US" dirty="0"/>
              <a:t>결함 위치 추정 정확도를 최대 </a:t>
            </a:r>
            <a:r>
              <a:rPr lang="en-US" altLang="ko-KR" dirty="0"/>
              <a:t>11% </a:t>
            </a:r>
            <a:r>
              <a:rPr lang="ko-KR" altLang="en-US" dirty="0"/>
              <a:t>향상시켰습니다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실제 국방 무기체계 소프트웨어에 적용하여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Top-5 </a:t>
            </a:r>
            <a:r>
              <a:rPr lang="ko-KR" altLang="en-US" dirty="0"/>
              <a:t>기준 </a:t>
            </a:r>
            <a:r>
              <a:rPr lang="en-US" altLang="ko-KR" dirty="0"/>
              <a:t>85%</a:t>
            </a:r>
            <a:r>
              <a:rPr lang="ko-KR" altLang="en-US" dirty="0"/>
              <a:t>의 성능을 달성하고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현업 시스템 통합까지 완료했습니다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향후에는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본 연구를 통해 확보한 고품질 데이터셋과</a:t>
            </a:r>
            <a:br>
              <a:rPr lang="ko-KR" altLang="en-US" dirty="0"/>
            </a:br>
            <a:r>
              <a:rPr lang="ko-KR" altLang="en-US" dirty="0"/>
              <a:t>대규모 언어 모델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LLM</a:t>
            </a:r>
            <a:r>
              <a:rPr lang="ko-KR" altLang="en-US" dirty="0"/>
              <a:t>을 결합한</a:t>
            </a:r>
            <a:br>
              <a:rPr lang="ko-KR" altLang="en-US" dirty="0"/>
            </a:br>
            <a:r>
              <a:rPr lang="ko-KR" altLang="en-US" dirty="0"/>
              <a:t>하이브리드 결함 위치 추정 기법으로 확장할 계획입니다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150478-E03A-F84C-4809-2710B409E6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ED943B4-3838-4886-9B8D-80173E4CA925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2002F21-2291-8ED7-ABBE-0896C423A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변이 기반 결함 위치 추정</a:t>
            </a:r>
            <a:r>
              <a:rPr lang="en-US" altLang="ko-KR"/>
              <a:t>(MBFL) </a:t>
            </a:r>
            <a:r>
              <a:rPr lang="ko-KR" altLang="en-US"/>
              <a:t>특성을 활용한 딥러닝 기반 결함 위치 추정</a:t>
            </a:r>
            <a:r>
              <a:rPr lang="en-US" altLang="ko-KR"/>
              <a:t>(DLFL)</a:t>
            </a:r>
            <a:r>
              <a:rPr lang="ko-KR" altLang="en-US"/>
              <a:t>용 체계적 데이터셋 구축</a:t>
            </a:r>
          </a:p>
          <a:p>
            <a:endParaRPr lang="ko-KR" altLang="en-US"/>
          </a:p>
          <a:p>
            <a:endParaRPr lang="ko-KR" altLang="en-US"/>
          </a:p>
          <a:p>
            <a:r>
              <a:rPr lang="en-US" altLang="ko-KR"/>
              <a:t>XXXXXX======= Mutation Generation</a:t>
            </a:r>
          </a:p>
          <a:p>
            <a:r>
              <a:rPr lang="en-US" altLang="ko-KR"/>
              <a:t>2018, </a:t>
            </a:r>
            <a:r>
              <a:rPr lang="ko-KR" altLang="en-US"/>
              <a:t>연구실 선배가 개발한 </a:t>
            </a:r>
            <a:r>
              <a:rPr lang="en-US" altLang="ko-KR"/>
              <a:t>MUSIC++</a:t>
            </a:r>
            <a:r>
              <a:rPr lang="ko-KR" altLang="en-US"/>
              <a:t>이라는 변이 생성도구 활용했고</a:t>
            </a:r>
            <a:r>
              <a:rPr lang="en-US" altLang="ko-KR"/>
              <a:t>.</a:t>
            </a:r>
          </a:p>
          <a:p>
            <a:r>
              <a:rPr lang="ko-KR" altLang="en-US"/>
              <a:t>이는 코드를 분석하여 규칙 기반으로 변이 연산을 적용한다</a:t>
            </a:r>
            <a:r>
              <a:rPr lang="en-US" altLang="ko-KR"/>
              <a:t>.</a:t>
            </a:r>
          </a:p>
          <a:p>
            <a:r>
              <a:rPr lang="ko-KR" altLang="en-US"/>
              <a:t>변이 연산의 예는</a:t>
            </a:r>
            <a:r>
              <a:rPr lang="en-US" altLang="ko-KR"/>
              <a:t>, -</a:t>
            </a:r>
            <a:r>
              <a:rPr lang="ko-KR" altLang="en-US"/>
              <a:t>를 </a:t>
            </a:r>
            <a:r>
              <a:rPr lang="en-US" altLang="ko-KR"/>
              <a:t>+</a:t>
            </a:r>
            <a:r>
              <a:rPr lang="ko-KR" altLang="en-US"/>
              <a:t>로 바꾼다던가</a:t>
            </a:r>
            <a:r>
              <a:rPr lang="en-US" altLang="ko-KR"/>
              <a:t>,</a:t>
            </a:r>
          </a:p>
          <a:p>
            <a:r>
              <a:rPr lang="ko-KR" altLang="en-US"/>
              <a:t>같은 함수내의 변수를 가능한 다른 변수로 변경한다던가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XXXXXXX================ Difference of distance and position</a:t>
            </a:r>
          </a:p>
          <a:p>
            <a:r>
              <a:rPr lang="en-US" altLang="ko-KR"/>
              <a:t>Distance (</a:t>
            </a:r>
            <a:r>
              <a:rPr lang="ko-KR" altLang="en-US"/>
              <a:t>엄격함</a:t>
            </a:r>
            <a:r>
              <a:rPr lang="en-US" altLang="ko-KR"/>
              <a:t>): </a:t>
            </a:r>
            <a:r>
              <a:rPr lang="ko-KR" altLang="en-US"/>
              <a:t>코드 상에서 줄 간격이 멀어지면</a:t>
            </a:r>
            <a:r>
              <a:rPr lang="en-US" altLang="ko-KR"/>
              <a:t>(</a:t>
            </a:r>
            <a:r>
              <a:rPr lang="ko-KR" altLang="en-US"/>
              <a:t>예</a:t>
            </a:r>
            <a:r>
              <a:rPr lang="en-US" altLang="ko-KR"/>
              <a:t>: 10</a:t>
            </a:r>
            <a:r>
              <a:rPr lang="ko-KR" altLang="en-US"/>
              <a:t>줄 이상</a:t>
            </a:r>
            <a:r>
              <a:rPr lang="en-US" altLang="ko-KR"/>
              <a:t>), </a:t>
            </a:r>
            <a:r>
              <a:rPr lang="ko-KR" altLang="en-US"/>
              <a:t>아예 다른 로직일 확률이 매우 높음</a:t>
            </a:r>
            <a:r>
              <a:rPr lang="en-US" altLang="ko-KR"/>
              <a:t>.</a:t>
            </a:r>
          </a:p>
          <a:p>
            <a:r>
              <a:rPr lang="ko-KR" altLang="en-US"/>
              <a:t>따라서 가차 없이</a:t>
            </a:r>
            <a:r>
              <a:rPr lang="en-US" altLang="ko-KR"/>
              <a:t>(Exponentially) </a:t>
            </a:r>
            <a:r>
              <a:rPr lang="ko-KR" altLang="en-US"/>
              <a:t>점수를 깎아 노이즈를 제거해야 함</a:t>
            </a:r>
            <a:r>
              <a:rPr lang="en-US" altLang="ko-KR"/>
              <a:t>.</a:t>
            </a:r>
          </a:p>
          <a:p>
            <a:r>
              <a:rPr lang="en-US" altLang="ko-KR"/>
              <a:t>Position (</a:t>
            </a:r>
            <a:r>
              <a:rPr lang="ko-KR" altLang="en-US"/>
              <a:t>관대함</a:t>
            </a:r>
            <a:r>
              <a:rPr lang="en-US" altLang="ko-KR"/>
              <a:t>): </a:t>
            </a:r>
            <a:r>
              <a:rPr lang="ko-KR" altLang="en-US"/>
              <a:t>에러가 발생한 지점</a:t>
            </a:r>
            <a:r>
              <a:rPr lang="en-US" altLang="ko-KR"/>
              <a:t>(Top)</a:t>
            </a:r>
            <a:r>
              <a:rPr lang="ko-KR" altLang="en-US"/>
              <a:t>이 아니더라도</a:t>
            </a:r>
            <a:r>
              <a:rPr lang="en-US" altLang="ko-KR"/>
              <a:t>, </a:t>
            </a:r>
            <a:r>
              <a:rPr lang="ko-KR" altLang="en-US"/>
              <a:t>그 함수를 호출한 </a:t>
            </a:r>
            <a:r>
              <a:rPr lang="en-US" altLang="ko-KR"/>
              <a:t>3~4</a:t>
            </a:r>
            <a:r>
              <a:rPr lang="ko-KR" altLang="en-US"/>
              <a:t>번째 프레임이 **진짜 원인</a:t>
            </a:r>
            <a:r>
              <a:rPr lang="en-US" altLang="ko-KR"/>
              <a:t>(Root Cause)**</a:t>
            </a:r>
            <a:r>
              <a:rPr lang="ko-KR" altLang="en-US"/>
              <a:t>일 확률은 여전히 높음</a:t>
            </a:r>
            <a:r>
              <a:rPr lang="en-US" altLang="ko-KR"/>
              <a:t>(Error Propagation).</a:t>
            </a:r>
          </a:p>
          <a:p>
            <a:r>
              <a:rPr lang="ko-KR" altLang="en-US"/>
              <a:t>따라서 너무 급격하게 점수를 깎으면 안 됨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XXXXXX======= Accuracy difference</a:t>
            </a:r>
          </a:p>
          <a:p>
            <a:r>
              <a:rPr lang="en-US" altLang="ko-KR"/>
              <a:t>Mutant</a:t>
            </a:r>
            <a:r>
              <a:rPr lang="ko-KR" altLang="en-US"/>
              <a:t>의 개수를 줄일 때 </a:t>
            </a:r>
            <a:r>
              <a:rPr lang="en-US" altLang="ko-KR"/>
              <a:t>Top-N </a:t>
            </a:r>
            <a:r>
              <a:rPr lang="ko-KR" altLang="en-US"/>
              <a:t>등의 점수가 일관적으로 줄어들지 않고 감소</a:t>
            </a:r>
            <a:r>
              <a:rPr lang="en-US" altLang="ko-KR"/>
              <a:t>-</a:t>
            </a:r>
            <a:r>
              <a:rPr lang="ko-KR" altLang="en-US"/>
              <a:t>증가</a:t>
            </a:r>
            <a:r>
              <a:rPr lang="en-US" altLang="ko-KR"/>
              <a:t>-</a:t>
            </a:r>
            <a:r>
              <a:rPr lang="ko-KR" altLang="en-US"/>
              <a:t>감소하는데</a:t>
            </a:r>
            <a:r>
              <a:rPr lang="en-US" altLang="ko-KR"/>
              <a:t>, </a:t>
            </a:r>
            <a:r>
              <a:rPr lang="ko-KR" altLang="en-US"/>
              <a:t>왜 그런 것인지</a:t>
            </a:r>
          </a:p>
          <a:p>
            <a:r>
              <a:rPr lang="en-US" altLang="ko-KR"/>
              <a:t>non-</a:t>
            </a:r>
            <a:r>
              <a:rPr lang="en-US" altLang="ko-KR" err="1"/>
              <a:t>determinstic</a:t>
            </a:r>
            <a:r>
              <a:rPr lang="en-US" altLang="ko-KR"/>
              <a:t> </a:t>
            </a:r>
            <a:r>
              <a:rPr lang="ko-KR" altLang="en-US"/>
              <a:t>요소가 두가지 있습니다</a:t>
            </a:r>
          </a:p>
          <a:p>
            <a:r>
              <a:rPr lang="en-US" altLang="ko-KR"/>
              <a:t>(1): </a:t>
            </a:r>
            <a:r>
              <a:rPr lang="ko-KR" altLang="en-US"/>
              <a:t>어떤 </a:t>
            </a:r>
            <a:r>
              <a:rPr lang="en-US" altLang="ko-KR"/>
              <a:t>mutant</a:t>
            </a:r>
            <a:r>
              <a:rPr lang="ko-KR" altLang="en-US"/>
              <a:t>를 선택해서 사용하는지</a:t>
            </a:r>
          </a:p>
          <a:p>
            <a:r>
              <a:rPr lang="en-US" altLang="ko-KR"/>
              <a:t>(2): </a:t>
            </a:r>
            <a:r>
              <a:rPr lang="ko-KR" altLang="en-US"/>
              <a:t>딥러닝 모델의 학습전의 초기 </a:t>
            </a:r>
            <a:r>
              <a:rPr lang="en-US" altLang="ko-KR"/>
              <a:t>weight</a:t>
            </a:r>
            <a:r>
              <a:rPr lang="ko-KR" altLang="en-US"/>
              <a:t>값</a:t>
            </a:r>
            <a:r>
              <a:rPr lang="en-US" altLang="ko-KR"/>
              <a:t>.</a:t>
            </a:r>
          </a:p>
          <a:p>
            <a:r>
              <a:rPr lang="ko-KR" altLang="en-US"/>
              <a:t>따라서 이로인해 성능이 조금씩 다르지만</a:t>
            </a:r>
            <a:r>
              <a:rPr lang="en-US" altLang="ko-KR"/>
              <a:t>,</a:t>
            </a:r>
          </a:p>
          <a:p>
            <a:r>
              <a:rPr lang="ko-KR" altLang="en-US"/>
              <a:t>이 차이는 통계적으로 유의한 차이가 나타나지 않았습니다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XXXXXXXX======= Artificial Bugs</a:t>
            </a:r>
          </a:p>
          <a:p>
            <a:r>
              <a:rPr lang="en-US" altLang="ko-KR"/>
              <a:t>1. </a:t>
            </a:r>
            <a:r>
              <a:rPr lang="ko-KR" altLang="en-US"/>
              <a:t>현실적인 제약이 있었고</a:t>
            </a:r>
          </a:p>
          <a:p>
            <a:r>
              <a:rPr lang="en-US" altLang="ko-KR"/>
              <a:t>2. </a:t>
            </a:r>
            <a:r>
              <a:rPr lang="ko-KR" altLang="en-US"/>
              <a:t>과거 논문에서 인공 버그 또한 실제 버그와 유의미한 상관관계있다고 했고</a:t>
            </a:r>
          </a:p>
          <a:p>
            <a:r>
              <a:rPr lang="en-US" altLang="ko-KR"/>
              <a:t>3. </a:t>
            </a:r>
            <a:r>
              <a:rPr lang="ko-KR" altLang="en-US"/>
              <a:t>딥러닝에서는 최대한 많은 버그 결함 버전으로부터 학습 시켜야했다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XXXXXXX============ Deep Learning Model: SOTA, </a:t>
            </a:r>
            <a:r>
              <a:rPr lang="en-US" altLang="ko-KR" err="1"/>
              <a:t>Codehealer</a:t>
            </a:r>
            <a:endParaRPr lang="en-US" altLang="ko-KR"/>
          </a:p>
          <a:p>
            <a:r>
              <a:rPr lang="en-US" altLang="ko-KR"/>
              <a:t>- TOSEM 2025</a:t>
            </a:r>
          </a:p>
          <a:p>
            <a:r>
              <a:rPr lang="en-US" altLang="ko-KR"/>
              <a:t>- simple MLP model</a:t>
            </a:r>
          </a:p>
          <a:p>
            <a:r>
              <a:rPr lang="en-US" altLang="ko-KR"/>
              <a:t>- loss function: cross entropy (difference between prediction to ground truth)</a:t>
            </a:r>
          </a:p>
          <a:p>
            <a:r>
              <a:rPr lang="en-US" altLang="ko-KR"/>
              <a:t>- optimizer: Adam</a:t>
            </a:r>
          </a:p>
          <a:p>
            <a:r>
              <a:rPr lang="en-US" altLang="ko-KR"/>
              <a:t>- hidden layer: 1, the same size as input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1C3F47-5480-F229-D639-BA1752FD909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E9AD879-1846-4BCD-9F6D-A4DB59375DA2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A202627-D7AF-6A70-AE07-ED65B7E98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1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목표를 해결하기위해 먼저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MBFL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특징 추출 과정을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일반적인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MBFL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프로세스는 소스 코드에서 변이 대상 라인을 선정하고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선택된 라인마다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변이체를 생성합니다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각각의 변이프로그램에 개별적으로 테스트하여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MBFL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특징을 추출합니다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본 연구에서는 비용 발생의 주원인이 되는 다음 두 가지 과정을 최적화하는 데 집중했습니다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첫 번째는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타깃 라인 선택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비율’입니다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연산이 가벼운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SBFL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기법의 의심도 순으로 코드 라인들을 정렬한 후 상위 일정 비율의 라인만 선택하는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두 번째는 ‘라인당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변이체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생성 개수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라인당 생성된 변이체의 수를 최소화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CE4356-3294-62E2-3710-2E16154E34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126502-D2F3-48D7-8EA5-5572F6953ADA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779C0F-D623-BDEF-6D12-99C24F9FB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53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6E902-1024-C251-612B-F252A7A66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01B23-811C-00F5-7088-908F0BAA8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F95EAD-6D18-7B3E-3E25-374270F84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스택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트레이스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관련도를 계산하는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다음과 같이 설계되었습니다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포지션항입니다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스택의 </a:t>
            </a:r>
            <a:r>
              <a:rPr lang="ko-KR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최상단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에러가 발생한 위치와 가까울수록 결함과 직접적인 연관이 높다고 가정하여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높은 가중치를 부여하도록 설계했습니다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거리 항입니다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스택 프레임이 가리키는 지점과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 Distance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멀어질수록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결함과의 관련도 점수를 감소시키도록 설계했습니다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167919-28B9-089D-D6FD-10945D9BB0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D4F75E6-8E45-4BA3-9BC3-82821527E0CC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417F3B-42E1-9002-25CD-CC4087D07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29EB9-3651-C450-495D-3693CF918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B846EF-F4B6-5FDD-74D9-9501EC49C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0C111-8E47-BD69-16F7-7962F698A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중 </a:t>
            </a:r>
            <a:r>
              <a:rPr lang="en-US" altLang="ko-KR" dirty="0"/>
              <a:t>MBFL </a:t>
            </a:r>
            <a:r>
              <a:rPr lang="ko-KR" altLang="en-US" dirty="0"/>
              <a:t>기법은 프로그램의 소스 코드 라인을 변이하여 생성한 변이 프로그램을 실행하고</a:t>
            </a:r>
            <a:r>
              <a:rPr lang="en-US" altLang="ko-KR" dirty="0"/>
              <a:t>, </a:t>
            </a:r>
            <a:r>
              <a:rPr lang="ko-KR" altLang="en-US" dirty="0"/>
              <a:t>그 실행 결과를 바탕으로 결함 위치를 추정합니다</a:t>
            </a:r>
            <a:r>
              <a:rPr lang="en-US" altLang="ko-KR" dirty="0"/>
              <a:t>. MBFL</a:t>
            </a:r>
            <a:r>
              <a:rPr lang="ko-KR" altLang="en-US" dirty="0"/>
              <a:t>의 핵심 아이디어는 변이 전후에 관찰되는 테스트 실행 결과의 변화에 있습니다</a:t>
            </a:r>
            <a:r>
              <a:rPr lang="en-US" altLang="ko-KR" dirty="0"/>
              <a:t>. </a:t>
            </a:r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/>
              <a:t>두 가지 대표적인 실행 동작 변화 패턴이 활용됩니다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첫 번째는 </a:t>
            </a:r>
            <a:r>
              <a:rPr lang="en-US" altLang="ko-KR" b="1" dirty="0"/>
              <a:t>F2P (Fail-to-Pass)</a:t>
            </a:r>
            <a:r>
              <a:rPr lang="ko-KR" altLang="en-US" dirty="0"/>
              <a:t> 입니다</a:t>
            </a:r>
            <a:r>
              <a:rPr lang="en-US" altLang="ko-KR" dirty="0"/>
              <a:t>. </a:t>
            </a:r>
            <a:r>
              <a:rPr lang="ko-KR" altLang="en-US" dirty="0"/>
              <a:t>실패한 프로그램의 어떤 라인을 변이했을 때</a:t>
            </a:r>
            <a:r>
              <a:rPr lang="en-US" altLang="ko-KR" dirty="0"/>
              <a:t>, </a:t>
            </a:r>
            <a:r>
              <a:rPr lang="ko-KR" altLang="en-US" dirty="0"/>
              <a:t>실패하던 테스트가 성공하는 케이스를 의미합니다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실패하던 테스트가 성공하게 되었기 때문에</a:t>
            </a:r>
            <a:r>
              <a:rPr lang="en-US" altLang="ko-KR" dirty="0"/>
              <a:t>, </a:t>
            </a:r>
            <a:r>
              <a:rPr lang="ko-KR" altLang="en-US" dirty="0"/>
              <a:t>이 때 변이한 라인은 </a:t>
            </a:r>
            <a:r>
              <a:rPr lang="en-US" altLang="ko-KR" dirty="0"/>
              <a:t>faulty</a:t>
            </a:r>
            <a:r>
              <a:rPr lang="ko-KR" altLang="en-US" dirty="0"/>
              <a:t>한 라인이라서 오류 증상이 사라졌을 가능성이 높다고 추측할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D7CC73-A521-A04E-91B4-8838837EB9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74B5ED-5E78-45CD-A1CA-205B2FEEDD90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A94536D-9280-D904-63E2-10EE35B39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09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BA6BC-6FDC-6AA2-7B3A-21FB4FB4B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1082A-82EC-3BA3-F128-366A5E1B6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D8CBC-068C-3DBC-B9C3-3C5F5784C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하단 주황색 박스에 있는 소스 코드 라인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대해 관련도 값을 계산해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스택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트레이스에서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타겟 라인과 동일한 함수를 가리키는 프레임을 선택합니다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타겟 프레임의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포지션값이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이기 때문에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항은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항입니다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타겟 코드의 라인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2960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타겟 프레임의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2958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번을 비교하면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line distance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두 줄 차이로 계산됩니다 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항의값을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곱한 결과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라인의 관련도 값은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0.0092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계산됩니다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</a:t>
            </a:r>
          </a:p>
          <a:p>
            <a:pPr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 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엄격함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코드 상에서 줄 간격이 멀어지면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줄 이상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아예 다른 로직일 확률이 매우 높음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가차 없이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(Exponentially)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점수를 깎아 노이즈를 제거해야 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관대함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에러가 발생한 지점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(Top)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아니더라도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함수를 호출한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3~4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번째 프레임이 **진짜 원인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(Root Cause)**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확률은 여전히 높음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(Error Propagation).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2CF005-8DC1-48BF-2FF8-DB3B7CFD1E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CCC92B-2C55-4538-86C3-EE6ABD5DEFEB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2AB2A0F-504C-3E6D-467A-284DBA408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5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322A8-49FC-8237-261F-676E1CA55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0BBA8-6576-6085-5A23-B5E456CE9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C3BE0-B9F1-550E-2C09-45DAB7D36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09AF5D-A564-703D-E553-68FF2BCFF0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EB45BF6-3E11-44AA-8181-70B45D45E47C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C6F209A-BF42-BD25-FF63-D6F7FBB58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57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96F54-00D4-4CA4-AC0F-D4CC3F1AF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2ACE75-3116-F078-87AA-984BD5C66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16848-2E67-6680-70CC-BFB331486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5BB667-2EDD-80CE-1892-4F36412CB0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1F9FE83-CB3A-4AC9-BDE0-0F36935F928D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0DDF1C-D6B3-F74F-8ECC-6C8164FE6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27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99AF4-8379-EAA0-6897-CB1C0E242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B5E408-0267-C23C-097B-8023C72E1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168BC7-B0D3-0952-A371-E7C26AD4E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4153FF-79B3-8214-0585-35A5CEDD82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1D3BA8B-641A-428C-AC8A-B804394EC4EE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DB59249-1022-E2F9-05EA-4527A6967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5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170A5-E2A2-A156-0509-9EF9DEBEF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30418-9499-A85B-2069-DF0E555BE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C0303029-95E3-A3F2-6017-8E364ED02E7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≈20</m:t>
                    </m:r>
                  </m:oMath>
                </a14:m>
                <a:r>
                  <a:rPr lang="en-US"/>
                  <a:t> DLFL papers (since 2019) </a:t>
                </a:r>
                <a:r>
                  <a:rPr lang="en-US" b="1"/>
                  <a:t>does not effectively leverage stack trace data</a:t>
                </a:r>
                <a:r>
                  <a:rPr lang="en-US"/>
                  <a:t> as the feature of DLFL</a:t>
                </a:r>
                <a:endParaRPr lang="en-US" b="1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C0303029-95E3-A3F2-6017-8E364ED02E7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≈20</a:t>
                </a:r>
                <a:r>
                  <a:rPr lang="en-US"/>
                  <a:t> DLFL papers (since 2019) </a:t>
                </a:r>
                <a:r>
                  <a:rPr lang="en-US" b="1"/>
                  <a:t>does not effectively leverage stack trace data</a:t>
                </a:r>
                <a:r>
                  <a:rPr lang="en-US"/>
                  <a:t> as the feature of DLFL</a:t>
                </a:r>
                <a:endParaRPr lang="en-US" b="1"/>
              </a:p>
              <a:p>
                <a:endParaRPr lang="en-US"/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C5B9BB-27D4-D504-D1BF-E767FAECD78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834200A-F4A6-4ED1-AABC-EE0399B68C33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0952B7-FD51-4B4C-3962-7A8046B46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129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7FA52F-D30E-1C68-1EEE-D11A0C94C1A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4C0F262-1880-4A9D-9A27-DB39C0F38FBF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E9FE9A-8139-B823-D93B-8DAC9724A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91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A5C65-B60F-B8AB-38A6-08E222B2B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996BC6-1A4E-29FC-20E0-AFEB90556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1DE70B6-E793-2D19-E5E5-4B0C36CBBC5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≈20</m:t>
                    </m:r>
                  </m:oMath>
                </a14:m>
                <a:r>
                  <a:rPr lang="en-US"/>
                  <a:t> DLFL papers (since 2019) </a:t>
                </a:r>
                <a:r>
                  <a:rPr lang="en-US" b="1"/>
                  <a:t>does not effectively leverage stack trace data</a:t>
                </a:r>
                <a:r>
                  <a:rPr lang="en-US"/>
                  <a:t> as the feature of DLFL</a:t>
                </a:r>
                <a:endParaRPr lang="en-US" b="1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1DE70B6-E793-2D19-E5E5-4B0C36CBBC5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≈20</a:t>
                </a:r>
                <a:r>
                  <a:rPr lang="en-US"/>
                  <a:t> DLFL papers (since 2019) </a:t>
                </a:r>
                <a:r>
                  <a:rPr lang="en-US" b="1"/>
                  <a:t>does not effectively leverage stack trace data</a:t>
                </a:r>
                <a:r>
                  <a:rPr lang="en-US"/>
                  <a:t> as the feature of DLFL</a:t>
                </a:r>
                <a:endParaRPr lang="en-US" b="1"/>
              </a:p>
              <a:p>
                <a:endParaRPr lang="en-US"/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50C349-07B0-74BA-42E8-AE388A29B5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6C25E9C-828D-43D6-BBC3-689A52142F86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513E5D0-17D3-0AF6-FF08-CC6ACA972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15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60D7-1D75-3FD9-5C1F-3583C1315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9E1A41-D697-D7CF-64D9-91FF2B78A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0D4E45C4-2AD8-F82F-7050-BFBF8A3FB6F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≈20</m:t>
                    </m:r>
                  </m:oMath>
                </a14:m>
                <a:r>
                  <a:rPr lang="en-US"/>
                  <a:t> DLFL papers (since 2019) </a:t>
                </a:r>
                <a:r>
                  <a:rPr lang="en-US" b="1"/>
                  <a:t>does not effectively leverage stack trace data</a:t>
                </a:r>
                <a:r>
                  <a:rPr lang="en-US"/>
                  <a:t> as the feature of DLFL</a:t>
                </a:r>
                <a:endParaRPr lang="en-US" b="1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0D4E45C4-2AD8-F82F-7050-BFBF8A3FB6F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≈20</a:t>
                </a:r>
                <a:r>
                  <a:rPr lang="en-US"/>
                  <a:t> DLFL papers (since 2019) </a:t>
                </a:r>
                <a:r>
                  <a:rPr lang="en-US" b="1"/>
                  <a:t>does not effectively leverage stack trace data</a:t>
                </a:r>
                <a:r>
                  <a:rPr lang="en-US"/>
                  <a:t> as the feature of DLFL</a:t>
                </a:r>
                <a:endParaRPr lang="en-US" b="1"/>
              </a:p>
              <a:p>
                <a:endParaRPr lang="en-US"/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3E497E-5392-DF4B-66E6-D3F15F80B6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5781590-E47A-4C95-802E-BB2EFADBF09E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8A4F52F-3CDC-5E88-16AB-6D321BEDA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80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43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327EF6-E135-4DAE-BE6D-A9A16E0C5572}" type="datetime1">
              <a:rPr lang="ko-KR" altLang="en-US" smtClean="0"/>
              <a:t>2026-01-30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173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6F75E8-7D37-6AC0-94E7-52725ACD2A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80EA6E-5A43-4CDE-83EA-9AC763353D56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E17D289-A1F5-CC56-7703-9DAA9E2AE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8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두 번째는 </a:t>
            </a:r>
            <a:r>
              <a:rPr lang="en-US" altLang="ko-KR" b="1" dirty="0"/>
              <a:t>P2F (Pass-to-Fail)</a:t>
            </a:r>
            <a:r>
              <a:rPr lang="ko-KR" altLang="en-US" dirty="0"/>
              <a:t> 입니다</a:t>
            </a:r>
            <a:r>
              <a:rPr lang="en-US" altLang="ko-KR" dirty="0"/>
              <a:t>. </a:t>
            </a:r>
            <a:r>
              <a:rPr lang="ko-KR" altLang="en-US" dirty="0"/>
              <a:t>이는 프로그램의 어떤 라인을 변이 </a:t>
            </a:r>
            <a:r>
              <a:rPr lang="ko-KR" altLang="en-US" dirty="0" err="1"/>
              <a:t>하였을때</a:t>
            </a:r>
            <a:r>
              <a:rPr lang="en-US" altLang="ko-KR" dirty="0"/>
              <a:t>,</a:t>
            </a:r>
            <a:r>
              <a:rPr lang="ko-KR" altLang="en-US" dirty="0"/>
              <a:t> 원래 통과하던 테스트가 변이 프로그램에서는 실패하는 현상입니다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이러한 현상은 정상적인 동작이 변이에 의해 훼손되었음을 의미하므로</a:t>
            </a:r>
            <a:r>
              <a:rPr lang="en-US" altLang="ko-KR" dirty="0"/>
              <a:t>, </a:t>
            </a:r>
            <a:r>
              <a:rPr lang="ko-KR" altLang="en-US" dirty="0"/>
              <a:t>역으로 해당 라인은 결함이 없는 정상 코드일 확률이 높음을 시사합니다</a:t>
            </a:r>
            <a:r>
              <a:rPr lang="en-US" altLang="ko-KR" dirty="0"/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D2F99F-F2F3-6731-2009-82D324FF49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59E675-BBA5-4960-B8F4-3BCEF877B194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EDBB304-A652-ADED-0FFE-784A9CD31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777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https://docs.google.com/spreadsheets/d/1Xa08NOJQ4BEJc6whjyP727GKynPzydDTe_AhLmYmLgE/edit?usp=sharing</a:t>
            </a:r>
          </a:p>
          <a:p>
            <a:endParaRPr lang="en-US"/>
          </a:p>
          <a:p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슬라이드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연구의 한계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연구들은 데이터셋 구축 과정을 체계적으로 다루기보다는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주로 모델 아키텍처 개선에만 집중했습니다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152k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정도의 라인을 가지는 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libxml2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대상으로 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DLFL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데이터셋을 구축한다고 가정합니다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데이터 셋은 오른쪽 모델의 학습에 사용되어 각 라인의 의심도 점수를 계산하고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최종적으로 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수행하기 위한 도구로 활용됩니다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이때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ko-KR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adhoc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방법으로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libxml2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MBFL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데이터를 추출한다면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일의 시간이 걸려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매우 오래 걸리게 됩니다</a:t>
            </a:r>
            <a:r>
              <a:rPr lang="en-US" altLang="ko-KR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</a:t>
            </a:r>
            <a:r>
              <a:rPr lang="en-US" altLang="ko-KR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DLFL</a:t>
            </a:r>
            <a:r>
              <a:rPr lang="ko-KR" alt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위한 데이터셋을 효율적인 방법으로 구축하는 것이 매우 중요합니다</a:t>
            </a:r>
            <a:r>
              <a:rPr lang="en-US" altLang="ko-KR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구축하는데 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libxml2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경우 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줄의 데이터를 추출해야하며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하나의 머신으로 추출했을 때 최대 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일까지 걸릴수있습니다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그렇기 떄문에 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ad-hoc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하면 안됩니다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결함 탐지 성능이 우수한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MBFL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기법을 데이터셋 구축에 충분히 활용하지 못하고 있다는 한계가 있었습니다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4ECCC2-0DC4-C2F3-4FC1-0C4339B6E15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61437B-25CC-4FA2-B061-7FCE8EE2EF29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169BD13-BE1A-A475-575F-453DF8B1C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729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DC125-51E7-BE71-2DCD-B525B3708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4F4E4-CCC4-9F84-EBE7-23AF7AFEE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A0C3F7-75ED-7008-CD9F-DCAAD622F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#10: DLFL Dataset Overview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DLFL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데이터셋의 구성요소는 다음과 같습니다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각각의 데이터는 하나의 코드 라인에 대응되어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코드 라인에 대한 특징을 포함하고 있습니다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[1.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슬라이드 개요 및 입력 소개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왼쪽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→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중간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)]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이해를 돕기 위해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libxml2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프로젝트의 결함 버전을 예시로 들어보겠습니다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저희가 개발한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 Construction Tool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대상 프로젝트의 소스 코드와 테스트 케이스를 입력받아 분석을 수행합니다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[2.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출력 데이터 구조 설명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오른쪽 테이블 중심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)]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결과로 생성되는 데이터셋은 우측 표와 같은 형태를 띱니다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데이터셋의 각 행이 실패한 테스트 케이스가 실행한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소스 코드의 라인 하나하나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의미한다는 것입니다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[3.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컬럼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(Feature)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 설명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행을 구성하는 정보를 왼쪽부터 순서대로 살펴보겠습니다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식별자입니다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라인이 어디에 위치하는지 알 수 있도록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파일명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함수명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라인 번호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기록됩니다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의심도 점수입니다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보시는 것처럼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서로 다른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SBFL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기법과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MBFL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기법으로 계산된 점수들이 나열되어 있습니다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정답 레이블입니다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라인이 결함 코드 라인인지 혹은 올바른 코드 라인인지 나타내는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 Truth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정보가 포함됩니다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[4.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규모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(Scale) 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언급 및 마무리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libxml2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예시의 경우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실패 테스트들이 실행한 코드 라인이 약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줄에 달하기 때문에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최종 데이터셋의 크기는 약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개의 행으로 구성됩니다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모델은 이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개의 라인 각각에 대해 다양한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점수들을 입력받아 학습하게 됩니다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이어서 이제 이 데이터가 실제 딥러닝 모델에 어떻게 활용되는지 설명해 드리겠습니다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60EEF5-5F18-7983-EC86-6CF9FCAFF90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AFEBC55-A95E-4358-9BB2-7AD7774AD3D6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AD9C040-0FA1-BEF3-613E-3B6C075D3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10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920AB-5A0F-6B15-CE83-BE2A98E5D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6ED73D-6B47-AB08-534D-0167624E1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A79211-FB43-AC5F-C53A-AA27A132F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#19: max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재귀 함수나 반복 호출 등으로 인해 스택 트레이스에 동일한 함수가 여러 번 등장하는 경우가 있습니다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이때는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높은 관련도 값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하나만을 채택하여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코드 라인의 최종 점수로 할당하도록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취하였습니다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985B12-4ADC-1DB1-8F87-E669C55EFA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7344A4C-07A9-4801-9ACB-E81B41C26B91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89729F3-07FC-9414-B049-C53044C98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568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CE561-9C0E-A0F3-BDF3-99215A89F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C4EF30-0689-8434-1AE7-405C26072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A85282-C2B6-4EAD-1767-34E4F4ADF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MBFL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프로세스는 소스 코드에서 변이 대상 라인을 선정하고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선택된 라인마다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변이체를 생성합니다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각각의 변이프로그램에 개별적으로 테스트하여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MBFL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특징을 추출합니다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본 연구에서는 비용 발생의 주원인이 되는 다음 두 가지 과정을 최적화하는 데 집중했습니다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3F4B3F-926A-5E4A-06B7-C25D25EE9A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126502-D2F3-48D7-8EA5-5572F6953ADA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A900107-1324-A212-C933-C8F8D1034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8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6C88E-D106-8037-D0BF-474739BDD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48A39-FD53-EF57-CD03-4DDCC7EB6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B7EF93-2918-EF5B-0CD0-664620CCB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MBFL </a:t>
            </a:r>
            <a:r>
              <a:rPr lang="ko-KR" altLang="en-US" dirty="0"/>
              <a:t>특징 추출의 가장 큰 문제는 연산 비용입니다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그림에서 보시는 것처럼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각 코드 라인마다 </a:t>
            </a:r>
            <a:r>
              <a:rPr lang="en-US" altLang="ko-KR" dirty="0"/>
              <a:t>N</a:t>
            </a:r>
            <a:r>
              <a:rPr lang="ko-KR" altLang="en-US" dirty="0"/>
              <a:t>개의 변이체를 생성하고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각 변이체에 대해 전체 테스트 스위트를 실행해야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전체 비용은</a:t>
            </a:r>
            <a:br>
              <a:rPr lang="ko-KR" altLang="en-US" dirty="0"/>
            </a:br>
            <a:r>
              <a:rPr lang="ko-KR" altLang="en-US" dirty="0"/>
              <a:t>라인 수</a:t>
            </a:r>
            <a:r>
              <a:rPr lang="en-US" altLang="ko-KR" dirty="0"/>
              <a:t>, </a:t>
            </a:r>
            <a:r>
              <a:rPr lang="ko-KR" altLang="en-US" dirty="0" err="1"/>
              <a:t>변이체</a:t>
            </a:r>
            <a:r>
              <a:rPr lang="ko-KR" altLang="en-US" dirty="0"/>
              <a:t> 수</a:t>
            </a:r>
            <a:r>
              <a:rPr lang="en-US" altLang="ko-KR" dirty="0"/>
              <a:t>, </a:t>
            </a:r>
            <a:r>
              <a:rPr lang="ko-KR" altLang="en-US" dirty="0"/>
              <a:t>테스트 케이스 수의 곱에 비례합니다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C10DCC-01F7-AC83-F8C8-B464773B39E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126502-D2F3-48D7-8EA5-5572F6953ADA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93C4B3A-E343-15F3-2ABC-A99C704A2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9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72DEB-53B5-78FB-F285-CEE8BF791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A4FAE-0854-283B-AE92-9C5124121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C3B5E-DD73-4953-A721-8B9942371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이로 인해 </a:t>
            </a:r>
            <a:r>
              <a:rPr lang="ko-KR" altLang="en-US" dirty="0" err="1"/>
              <a:t>연산량이</a:t>
            </a:r>
            <a:r>
              <a:rPr lang="ko-KR" altLang="en-US" dirty="0"/>
              <a:t> 기하급수적으로 증가하게 되며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실제로 </a:t>
            </a:r>
            <a:r>
              <a:rPr lang="en-US" altLang="ko-KR" dirty="0"/>
              <a:t>60 </a:t>
            </a:r>
            <a:r>
              <a:rPr lang="en-US" altLang="ko-KR" dirty="0" err="1"/>
              <a:t>KLoC</a:t>
            </a:r>
            <a:r>
              <a:rPr lang="en-US" altLang="ko-KR" dirty="0"/>
              <a:t> </a:t>
            </a:r>
            <a:r>
              <a:rPr lang="ko-KR" altLang="en-US" dirty="0"/>
              <a:t>규모 프로젝트의 데이터셋 구축에 약 </a:t>
            </a:r>
            <a:r>
              <a:rPr lang="en-US" altLang="ko-KR" dirty="0"/>
              <a:t>330 CPU days</a:t>
            </a:r>
            <a:r>
              <a:rPr lang="ko-KR" altLang="en-US" dirty="0"/>
              <a:t>가 소요됩니다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19B325-3C85-6310-6E55-6F2E1F5BC2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126502-D2F3-48D7-8EA5-5572F6953ADA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7FEEA30-F4F5-F138-F526-44D8D1A9D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0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17F6B-21E0-1472-191B-4834BE745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B8813-24C3-9838-0ABC-9ECF4C167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306175-713A-3436-4C80-67312A153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ko-KR" dirty="0"/>
              <a:t>DLFL </a:t>
            </a:r>
            <a:r>
              <a:rPr lang="ko-KR" altLang="en-US" dirty="0"/>
              <a:t>또한 </a:t>
            </a:r>
            <a:r>
              <a:rPr lang="en-US" altLang="ko-KR" dirty="0"/>
              <a:t>MBFL</a:t>
            </a:r>
            <a:r>
              <a:rPr lang="ko-KR" altLang="en-US" dirty="0"/>
              <a:t>의 비용 문제에서 벗어날 수 없습니다</a:t>
            </a:r>
            <a:r>
              <a:rPr lang="en-US" altLang="ko-KR" dirty="0"/>
              <a:t>. MBFL </a:t>
            </a:r>
            <a:r>
              <a:rPr lang="ko-KR" altLang="en-US" dirty="0"/>
              <a:t>기반 </a:t>
            </a:r>
            <a:r>
              <a:rPr lang="en-US" altLang="ko-KR" dirty="0"/>
              <a:t>DLFL</a:t>
            </a:r>
            <a:r>
              <a:rPr lang="ko-KR" altLang="en-US" dirty="0"/>
              <a:t>은 </a:t>
            </a:r>
            <a:r>
              <a:rPr lang="en-US" altLang="ko-KR" dirty="0"/>
              <a:t>MBFL</a:t>
            </a:r>
            <a:r>
              <a:rPr lang="ko-KR" altLang="en-US" dirty="0"/>
              <a:t>로부터 통해 얻은 실행 결과를 활용하여 신경망을 학습합니다</a:t>
            </a:r>
            <a:r>
              <a:rPr lang="en-US" altLang="ko-KR" dirty="0"/>
              <a:t>. </a:t>
            </a:r>
          </a:p>
          <a:p>
            <a:pPr latinLnBrk="1"/>
            <a:endParaRPr lang="en-US" altLang="ko-KR" dirty="0"/>
          </a:p>
          <a:p>
            <a:pPr latinLnBrk="1"/>
            <a:r>
              <a:rPr lang="ko-KR" altLang="en-US" dirty="0"/>
              <a:t>그러나 현재 </a:t>
            </a:r>
            <a:r>
              <a:rPr lang="en-US" altLang="ko-KR" dirty="0"/>
              <a:t>DLFL </a:t>
            </a:r>
            <a:r>
              <a:rPr lang="ko-KR" altLang="en-US" dirty="0"/>
              <a:t>기술들은 데이터셋 구축의 비용 문제에 대해 표준화된 절차 없이 연구자별로 상의한 방식에 의존하고 있습니다</a:t>
            </a:r>
            <a:r>
              <a:rPr lang="en-US" altLang="ko-KR" dirty="0"/>
              <a:t>. </a:t>
            </a:r>
          </a:p>
          <a:p>
            <a:pPr latinLnBrk="1"/>
            <a:r>
              <a:rPr lang="ko-KR" altLang="en-US" dirty="0"/>
              <a:t>즉</a:t>
            </a:r>
            <a:r>
              <a:rPr lang="en-US" altLang="ko-KR" dirty="0"/>
              <a:t>, MBFL </a:t>
            </a:r>
            <a:r>
              <a:rPr lang="ko-KR" altLang="en-US" dirty="0"/>
              <a:t>기반 </a:t>
            </a:r>
            <a:r>
              <a:rPr lang="en-US" altLang="ko-KR" dirty="0"/>
              <a:t>DLFL </a:t>
            </a:r>
            <a:r>
              <a:rPr lang="ko-KR" altLang="en-US" dirty="0"/>
              <a:t>기술은 공개된 도구나 표준화된 방법론이 부재하여 적용 과정이 불확실할 뿐만 아니라</a:t>
            </a:r>
            <a:r>
              <a:rPr lang="en-US" altLang="ko-KR" dirty="0"/>
              <a:t>, </a:t>
            </a:r>
            <a:r>
              <a:rPr lang="ko-KR" altLang="en-US" dirty="0"/>
              <a:t>데이터셋 구축에 지나친 비용이 든다는 한계를 갖습니다</a:t>
            </a:r>
            <a:r>
              <a:rPr lang="en-US" altLang="ko-KR" dirty="0"/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BCF0DC-D056-AF8E-DFF2-989B8FA28E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2F1B36D-4C1D-46DF-AC95-0D913782702B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02C709-AFB0-FABD-6B00-C7A0E8183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 연구는 이러한 한계를 극복하고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DLFL </a:t>
            </a:r>
            <a:r>
              <a:rPr lang="ko-KR" altLang="en-US" dirty="0"/>
              <a:t>기술을 실제 국방 무기체계 소프트웨어에 실용적으로 적용하는 것을 목표로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본 연구의 핵심 기여는 다음 세 가지입니다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첫째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DLFL </a:t>
            </a:r>
            <a:r>
              <a:rPr lang="ko-KR" altLang="en-US" dirty="0"/>
              <a:t>데이터셋 구축 과정을 체계적으로 최적화하여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전체 소요 시간을 </a:t>
            </a:r>
            <a:r>
              <a:rPr lang="en-US" altLang="ko-KR" dirty="0"/>
              <a:t>74.6% </a:t>
            </a:r>
            <a:r>
              <a:rPr lang="ko-KR" altLang="en-US" dirty="0"/>
              <a:t>단축했습니다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둘째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스택 </a:t>
            </a:r>
            <a:r>
              <a:rPr lang="ko-KR" altLang="en-US" dirty="0" err="1"/>
              <a:t>트레이스</a:t>
            </a:r>
            <a:r>
              <a:rPr lang="ko-KR" altLang="en-US" dirty="0"/>
              <a:t> 관련도 특징을 새로운 학습 요소로 도입하여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모델 정확도를 </a:t>
            </a:r>
            <a:r>
              <a:rPr lang="en-US" altLang="ko-KR" dirty="0"/>
              <a:t>6.8%</a:t>
            </a:r>
            <a:r>
              <a:rPr lang="ko-KR" altLang="en-US" dirty="0"/>
              <a:t>에서 최대 </a:t>
            </a:r>
            <a:r>
              <a:rPr lang="en-US" altLang="ko-KR" dirty="0"/>
              <a:t>11.0%</a:t>
            </a:r>
            <a:r>
              <a:rPr lang="ko-KR" altLang="en-US" dirty="0"/>
              <a:t>까지 향상시켰습니다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셋째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ko-KR" altLang="en-US" dirty="0"/>
              <a:t>제안한 기법을 실제 국방 무기체계 소프트웨어에 적용하여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Top-5 </a:t>
            </a:r>
            <a:r>
              <a:rPr lang="ko-KR" altLang="en-US" dirty="0"/>
              <a:t>기준 </a:t>
            </a:r>
            <a:r>
              <a:rPr lang="en-US" altLang="ko-KR" dirty="0"/>
              <a:t>85%</a:t>
            </a:r>
            <a:r>
              <a:rPr lang="ko-KR" altLang="en-US" dirty="0"/>
              <a:t>의 높은 정확도를 달성했습니다</a:t>
            </a:r>
            <a:r>
              <a:rPr lang="en-US" altLang="ko-KR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C1DE0-FFA4-C2DA-37D3-0E1149277E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8F617DD-8288-48D3-BB5E-D1C5703D62CD}" type="datetime1">
              <a:rPr lang="ko-KR" altLang="en-US" smtClean="0"/>
              <a:t>2026-01-30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B7B01D0-281B-7DC4-C40A-E705CD0C4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9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DLFL</a:t>
            </a:r>
            <a:r>
              <a:rPr lang="ko-KR" altLang="en-US" dirty="0"/>
              <a:t>의 </a:t>
            </a:r>
            <a:r>
              <a:rPr lang="en-US" altLang="ko-KR" dirty="0"/>
              <a:t>Dataset</a:t>
            </a:r>
            <a:r>
              <a:rPr lang="ko-KR" altLang="en-US" dirty="0"/>
              <a:t>이 어떻게 구성되는지 설명 드리겠습니다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B2EF2-1756-4E8A-ACB1-1E1F18814F89}" type="slidenum">
              <a:rPr lang="en-US" smtClean="0"/>
              <a:t>9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327EF6-E135-4DAE-BE6D-A9A16E0C5572}" type="datetime1">
              <a:rPr lang="ko-KR" altLang="en-US" smtClean="0"/>
              <a:t>2026-01-30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80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D40D-7CB7-60DF-78C6-79CEA3C73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73BAE-B0A3-FD6E-05F1-510370CA9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25491-B6DE-DA46-ADF8-F672717E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12E6-8902-4CB9-9EDB-4139FEDB41C9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90BF-9C94-8F2D-48DF-D5544A70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3A9DC-2A3B-C35A-D6C2-84022E6F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DE68-5D1B-5067-964D-B730B8B5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8842C-EA85-2CE5-606D-40AB07B19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CF2F5-ED38-BCDD-3F78-8E82CB74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05F2-343E-43E0-8B72-5FC19783DAE7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61048-2225-D91D-4CD6-D4ABC684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9AE90-35F9-54E5-154F-B6851FFA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1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499071-A834-9EE2-F25C-AA14035E3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38489-022C-3CE0-F301-7DE65EFD6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42F13-5FF6-4999-1A09-5ACDB844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A16B-EA24-4B37-BB6A-190B839701E7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AF477-5088-80BA-44A2-EE68DF66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3C6C9-328D-AB94-8BCC-F0624E3C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D8D7-F32A-D93E-75CA-43351861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73" y="365125"/>
            <a:ext cx="11391254" cy="88248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A2A2-2269-DFFE-1802-B69E9E0B2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534332"/>
            <a:ext cx="11391254" cy="46426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D9E5-C62C-ADE6-C754-5820709D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DF94-E865-4C55-BE68-7320D1F350C7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DB73E-0354-58A7-D1C7-51BA4CA6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533D2-2EA8-312E-0BFA-196F5123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57B138-FD52-026E-DDA7-E2B30960441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00373" y="1158498"/>
            <a:ext cx="113912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8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DB45-D1F5-6DF2-FC41-A967B399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FCA18-E6A7-D8E7-2599-B30D6FA6E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00FDD-13A2-A04F-F6ED-7E8D3DFC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77F-B85A-4B8A-AB0D-D1C01FB795B2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4880F-C372-4FC3-68A9-449E3B6B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323F7-5DD7-F477-BE23-F59B0D8D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0A3A-2872-B846-37FE-8CA5E943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0833-716F-3E63-1935-CF2F2801E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9D17C-3D6C-0ED9-6836-44FDEDD14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58F09-E4DD-5676-8C3D-94186F15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359C-711C-4708-831A-9DE6569D4162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7970D-DAC0-76F3-CB12-5339C83B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743C2-7294-FB4D-A668-BCE43240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8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5A7E-A5D7-661C-800E-81B74526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B776A-2C8B-9E04-E28F-73E230B74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5469D-A23A-FA28-F352-FAB7C9D6F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9629F-0DAE-BEC8-9168-F3090720F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55B03-62B1-B11B-3913-4841F73B6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80639-4A5F-C2FE-7223-E45069D1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66BB-7573-4B3B-977A-5671D3D1D6B4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BFF47-588C-8595-BB11-070001FA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EDF482-9336-C781-E1A0-45CABDCD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545C-912F-AD0E-6AFF-DA50EB4A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6EA9F-41C1-FD3B-703D-10F96472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47F6-FA3C-46C1-93AC-8A66F304B65F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E4217-27F6-A3E8-4188-F1A39FF6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267C0-3E4A-26EF-E481-59CF4F10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5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CA5EE-6AEA-1F1C-EEF5-E077E912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2DBC-D10C-4BE7-B645-DB8B98BE8017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DFE89-96A8-F88C-17B2-D87793F6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97806-1225-C37E-04C8-4EA00D29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4488-23F3-D573-B501-ABB4FCF6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7CC3E-B8E9-D121-4CDC-9ABC8F08D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54C31-2F77-A24E-DA5D-625039325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4F256-4834-A24E-78B0-F3D6D91A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DEA8-409B-4787-8FF3-ECD170992DA6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3BC72-9064-A2C4-C09B-B9E4F67C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B544B-023F-98BB-D736-67C848D6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9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D42E-5266-525D-1113-7C24FB47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4C4EB-135A-65B4-C2D2-82792963E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E9E61-700E-5B95-3A4D-971409C09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67A37-704E-3201-A050-B4AEA946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9ABD-9EA3-4DD5-92E8-40E0A8CBDC60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B177B-BF08-433C-DA32-45401D2B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36743-C83A-A19E-2268-BFD1C918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7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7C7030-C593-951F-9E6E-3290EAD6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78C7C-2EDE-4058-E6E3-9EEE899D9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0B29A-7B5B-BE17-CE1B-9318226AE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BE3E52-5308-4107-ABAB-005A39392DEF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0478A-119F-BE24-B9DD-09E5386A8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CAEE4-9C26-253E-0289-79BDEBF1B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586ECA-BEC3-4FA8-9EBD-211BB709D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16.png"/><Relationship Id="rId4" Type="http://schemas.openxmlformats.org/officeDocument/2006/relationships/image" Target="../media/image120.png"/><Relationship Id="rId9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130.png"/><Relationship Id="rId10" Type="http://schemas.openxmlformats.org/officeDocument/2006/relationships/image" Target="../media/image16.png"/><Relationship Id="rId4" Type="http://schemas.openxmlformats.org/officeDocument/2006/relationships/image" Target="../media/image120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5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9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71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90.png"/><Relationship Id="rId7" Type="http://schemas.openxmlformats.org/officeDocument/2006/relationships/image" Target="../media/image110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51.png"/><Relationship Id="rId5" Type="http://schemas.openxmlformats.org/officeDocument/2006/relationships/image" Target="../media/image20.png"/><Relationship Id="rId10" Type="http://schemas.openxmlformats.org/officeDocument/2006/relationships/image" Target="../media/image141.png"/><Relationship Id="rId9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AEB0-0E35-5D5F-6613-8D03D293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903" y="501651"/>
            <a:ext cx="11551551" cy="2775365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Systematic Study of Mutation-Based Dataset Construction for Deep Fault Localization on Military Defense SW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2400" b="1" dirty="0"/>
            </a:br>
            <a:r>
              <a:rPr lang="ko-KR" altLang="en-US" sz="2400" b="1" dirty="0"/>
              <a:t>딥러닝 기반 국방 </a:t>
            </a:r>
            <a:r>
              <a:rPr lang="en-US" altLang="ko-KR" sz="2400" b="1" dirty="0"/>
              <a:t>SW </a:t>
            </a:r>
            <a:r>
              <a:rPr lang="ko-KR" altLang="en-US" sz="2400" b="1" dirty="0"/>
              <a:t>결함위치추정을 위한 변이 기반 데이터셋 구축의 체계적 연구</a:t>
            </a:r>
            <a:endParaRPr lang="en-US" sz="36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A96C0-9ECD-BD4A-CB50-7AB29948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7488-9D74-44B1-8BE4-DFDC521DF729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FC85C-0AE5-8D45-08A9-2B94B6F6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1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602542-81EB-D6DD-578E-6178043A594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" y="3429000"/>
            <a:ext cx="1049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letters on a black background">
            <a:extLst>
              <a:ext uri="{FF2B5EF4-FFF2-40B4-BE49-F238E27FC236}">
                <a16:creationId xmlns:a16="http://schemas.microsoft.com/office/drawing/2014/main" id="{9897FE47-1C70-5DA2-ADE2-3E18B4A7C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38" y="5189761"/>
            <a:ext cx="1472551" cy="462928"/>
          </a:xfrm>
          <a:prstGeom prst="rect">
            <a:avLst/>
          </a:prstGeom>
        </p:spPr>
      </p:pic>
      <p:pic>
        <p:nvPicPr>
          <p:cNvPr id="10" name="Picture 9" descr="A blue and black logo">
            <a:extLst>
              <a:ext uri="{FF2B5EF4-FFF2-40B4-BE49-F238E27FC236}">
                <a16:creationId xmlns:a16="http://schemas.microsoft.com/office/drawing/2014/main" id="{B9F5A738-052F-EAA5-2D41-294AEE77F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46" y="5270084"/>
            <a:ext cx="1339915" cy="38260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F79C9C0-B18D-ADBC-15EC-009072138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2206" y="4655178"/>
            <a:ext cx="5390605" cy="382602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err="1"/>
              <a:t>Heechan</a:t>
            </a:r>
            <a:r>
              <a:rPr lang="en-US" altLang="ko-KR" sz="2000"/>
              <a:t> Yang 	</a:t>
            </a:r>
            <a:r>
              <a:rPr lang="en-US" altLang="ko-KR" sz="2000" err="1"/>
              <a:t>Ahcheong</a:t>
            </a:r>
            <a:r>
              <a:rPr lang="en-US" altLang="ko-KR" sz="2000"/>
              <a:t> Lee	</a:t>
            </a:r>
            <a:r>
              <a:rPr lang="en-US" altLang="ko-KR" sz="2000" err="1"/>
              <a:t>Moonzoo</a:t>
            </a:r>
            <a:r>
              <a:rPr lang="en-US" altLang="ko-KR" sz="2000"/>
              <a:t> Kim</a:t>
            </a:r>
            <a:endParaRPr lang="en-US" sz="200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2190ECE-88DB-BE48-546B-61466B57B772}"/>
              </a:ext>
            </a:extLst>
          </p:cNvPr>
          <p:cNvSpPr txBox="1">
            <a:spLocks/>
          </p:cNvSpPr>
          <p:nvPr/>
        </p:nvSpPr>
        <p:spPr>
          <a:xfrm>
            <a:off x="8170417" y="4655178"/>
            <a:ext cx="1472550" cy="382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000" err="1"/>
              <a:t>Kyutae</a:t>
            </a:r>
            <a:r>
              <a:rPr lang="en-US" altLang="ko-KR" sz="2000"/>
              <a:t> Cho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6413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4A8F0-A512-65C9-FAB4-0ACB1970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DLFL Dataset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206F2-86AB-56F9-A00E-444B500A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6E2-B399-4ECD-9A0F-98EACD7996DF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887A6-9E17-65D0-A0DA-8780FE208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866397"/>
            <a:ext cx="11391254" cy="4626478"/>
          </a:xfrm>
        </p:spPr>
        <p:txBody>
          <a:bodyPr/>
          <a:lstStyle/>
          <a:p>
            <a:r>
              <a:rPr lang="en-US" b="1" dirty="0"/>
              <a:t>Example: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sz="1050" b="1" dirty="0"/>
          </a:p>
          <a:p>
            <a:r>
              <a:rPr lang="en-US" dirty="0"/>
              <a:t>Each row contains an array of FL results of each source code line.</a:t>
            </a:r>
          </a:p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173AD-40D6-38CC-4490-ADF358D3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DF9FD1-ECAD-81CD-F212-79A87E37C552}"/>
                  </a:ext>
                </a:extLst>
              </p:cNvPr>
              <p:cNvSpPr txBox="1"/>
              <p:nvPr/>
            </p:nvSpPr>
            <p:spPr>
              <a:xfrm>
                <a:off x="8130675" y="3930822"/>
                <a:ext cx="95216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40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DF9FD1-ECAD-81CD-F212-79A87E37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675" y="3930822"/>
                <a:ext cx="95216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23812CCE-9DA0-EDB6-886D-DCBEE342C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181" y="136525"/>
            <a:ext cx="2750066" cy="1035495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D5B518C-A177-F852-9695-BF83513E48A1}"/>
              </a:ext>
            </a:extLst>
          </p:cNvPr>
          <p:cNvSpPr/>
          <p:nvPr/>
        </p:nvSpPr>
        <p:spPr>
          <a:xfrm>
            <a:off x="2626502" y="2919845"/>
            <a:ext cx="2090161" cy="1018309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MBFL-based</a:t>
            </a:r>
            <a:br>
              <a:rPr lang="en-US" altLang="ko-KR"/>
            </a:br>
            <a:r>
              <a:rPr lang="en-US" altLang="ko-KR"/>
              <a:t>DLFL Dataset Construction Tool</a:t>
            </a:r>
            <a:endParaRPr lang="ko-KR" altLang="en-US"/>
          </a:p>
        </p:txBody>
      </p:sp>
      <p:cxnSp>
        <p:nvCxnSpPr>
          <p:cNvPr id="12" name="직선 화살표 연결선 6">
            <a:extLst>
              <a:ext uri="{FF2B5EF4-FFF2-40B4-BE49-F238E27FC236}">
                <a16:creationId xmlns:a16="http://schemas.microsoft.com/office/drawing/2014/main" id="{64A1521B-74FD-1932-BD6F-F5EFFC7EC91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716663" y="3429000"/>
            <a:ext cx="241750" cy="3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사각형: 둥근 모서리 7">
            <a:extLst>
              <a:ext uri="{FF2B5EF4-FFF2-40B4-BE49-F238E27FC236}">
                <a16:creationId xmlns:a16="http://schemas.microsoft.com/office/drawing/2014/main" id="{D6DA32AF-038D-6BD1-6DB9-B52A0B89B9CB}"/>
              </a:ext>
            </a:extLst>
          </p:cNvPr>
          <p:cNvSpPr/>
          <p:nvPr/>
        </p:nvSpPr>
        <p:spPr>
          <a:xfrm>
            <a:off x="138202" y="2877357"/>
            <a:ext cx="2085511" cy="11032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>
                <a:solidFill>
                  <a:schemeClr val="tx1"/>
                </a:solidFill>
              </a:rPr>
              <a:t>Lang-33b</a:t>
            </a:r>
            <a:endParaRPr lang="en-US" altLang="ko-KR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>
                <a:solidFill>
                  <a:schemeClr val="tx1"/>
                </a:solidFill>
              </a:rPr>
              <a:t>#codeFiles: 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>
                <a:solidFill>
                  <a:schemeClr val="tx1"/>
                </a:solidFill>
              </a:rPr>
              <a:t>#lines: 17.3K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>
                <a:solidFill>
                  <a:schemeClr val="tx1"/>
                </a:solidFill>
              </a:rPr>
              <a:t>#TCs: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en-US" altLang="ko-KR">
                <a:solidFill>
                  <a:schemeClr val="tx1"/>
                </a:solidFill>
              </a:rPr>
              <a:t>2291</a:t>
            </a:r>
          </a:p>
        </p:txBody>
      </p:sp>
      <p:cxnSp>
        <p:nvCxnSpPr>
          <p:cNvPr id="14" name="직선 화살표 연결선 8">
            <a:extLst>
              <a:ext uri="{FF2B5EF4-FFF2-40B4-BE49-F238E27FC236}">
                <a16:creationId xmlns:a16="http://schemas.microsoft.com/office/drawing/2014/main" id="{1B6D3548-285C-5463-3A34-4E97BB75DEF0}"/>
              </a:ext>
            </a:extLst>
          </p:cNvPr>
          <p:cNvCxnSpPr>
            <a:cxnSpLocks/>
            <a:stCxn id="13" idx="3"/>
            <a:endCxn id="6" idx="1"/>
          </p:cNvCxnSpPr>
          <p:nvPr/>
        </p:nvCxnSpPr>
        <p:spPr>
          <a:xfrm>
            <a:off x="2223713" y="3428999"/>
            <a:ext cx="40278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왼쪽 중괄호 12">
            <a:extLst>
              <a:ext uri="{FF2B5EF4-FFF2-40B4-BE49-F238E27FC236}">
                <a16:creationId xmlns:a16="http://schemas.microsoft.com/office/drawing/2014/main" id="{1F482064-81F0-CB98-1FA0-EEA450913F21}"/>
              </a:ext>
            </a:extLst>
          </p:cNvPr>
          <p:cNvSpPr/>
          <p:nvPr/>
        </p:nvSpPr>
        <p:spPr>
          <a:xfrm rot="5400000">
            <a:off x="9275229" y="1475543"/>
            <a:ext cx="280083" cy="2627376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EA10FD-3FF4-5A1B-B373-1359731492C4}"/>
              </a:ext>
            </a:extLst>
          </p:cNvPr>
          <p:cNvSpPr txBox="1"/>
          <p:nvPr/>
        </p:nvSpPr>
        <p:spPr>
          <a:xfrm>
            <a:off x="9076177" y="2331817"/>
            <a:ext cx="86113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>
                <a:solidFill>
                  <a:srgbClr val="0000FF"/>
                </a:solidFill>
                <a:ea typeface="微软雅黑"/>
                <a:cs typeface="Posterama" panose="020B0504020200020000" pitchFamily="34" charset="0"/>
              </a:rPr>
              <a:t>6 SBFL</a:t>
            </a:r>
            <a:endParaRPr lang="ko-KR" altLang="en-US" sz="1800">
              <a:solidFill>
                <a:srgbClr val="0000FF"/>
              </a:solidFill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20" name="왼쪽 중괄호 14">
            <a:extLst>
              <a:ext uri="{FF2B5EF4-FFF2-40B4-BE49-F238E27FC236}">
                <a16:creationId xmlns:a16="http://schemas.microsoft.com/office/drawing/2014/main" id="{9AF39A71-D7FA-AED9-7B9F-7C90DAD23A41}"/>
              </a:ext>
            </a:extLst>
          </p:cNvPr>
          <p:cNvSpPr/>
          <p:nvPr/>
        </p:nvSpPr>
        <p:spPr>
          <a:xfrm rot="5400000">
            <a:off x="11027196" y="2394642"/>
            <a:ext cx="282874" cy="781812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05E57-9E39-6AD5-3BBB-A81AED0949F6}"/>
              </a:ext>
            </a:extLst>
          </p:cNvPr>
          <p:cNvSpPr txBox="1"/>
          <p:nvPr/>
        </p:nvSpPr>
        <p:spPr>
          <a:xfrm>
            <a:off x="10632112" y="2331817"/>
            <a:ext cx="91403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>
                <a:solidFill>
                  <a:srgbClr val="0000FF"/>
                </a:solidFill>
                <a:ea typeface="微软雅黑"/>
                <a:cs typeface="Posterama" panose="020B0504020200020000" pitchFamily="34" charset="0"/>
              </a:rPr>
              <a:t>2 MBFL</a:t>
            </a:r>
            <a:endParaRPr lang="ko-KR" altLang="en-US" sz="1800">
              <a:solidFill>
                <a:srgbClr val="0000FF"/>
              </a:solidFill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22" name="왼쪽 중괄호 12">
            <a:extLst>
              <a:ext uri="{FF2B5EF4-FFF2-40B4-BE49-F238E27FC236}">
                <a16:creationId xmlns:a16="http://schemas.microsoft.com/office/drawing/2014/main" id="{9AC9D171-BD2F-DF9D-EEB4-240CCF904722}"/>
              </a:ext>
            </a:extLst>
          </p:cNvPr>
          <p:cNvSpPr/>
          <p:nvPr/>
        </p:nvSpPr>
        <p:spPr>
          <a:xfrm rot="5400000">
            <a:off x="6369351" y="1239712"/>
            <a:ext cx="280083" cy="3099036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7B75C5-9E2C-51A9-A060-1B3BDA808A1C}"/>
              </a:ext>
            </a:extLst>
          </p:cNvPr>
          <p:cNvSpPr txBox="1"/>
          <p:nvPr/>
        </p:nvSpPr>
        <p:spPr>
          <a:xfrm>
            <a:off x="5826801" y="2305658"/>
            <a:ext cx="139653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>
                <a:solidFill>
                  <a:srgbClr val="0000FF"/>
                </a:solidFill>
                <a:ea typeface="微软雅黑"/>
                <a:cs typeface="Posterama" panose="020B0504020200020000" pitchFamily="34" charset="0"/>
              </a:rPr>
              <a:t>Code line ID</a:t>
            </a:r>
            <a:endParaRPr lang="ko-KR" altLang="en-US" sz="1800">
              <a:solidFill>
                <a:srgbClr val="0000FF"/>
              </a:solidFill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24" name="왼쪽 중괄호 14">
            <a:extLst>
              <a:ext uri="{FF2B5EF4-FFF2-40B4-BE49-F238E27FC236}">
                <a16:creationId xmlns:a16="http://schemas.microsoft.com/office/drawing/2014/main" id="{F1026A32-5D70-0E59-68DC-FA09C833F909}"/>
              </a:ext>
            </a:extLst>
          </p:cNvPr>
          <p:cNvSpPr/>
          <p:nvPr/>
        </p:nvSpPr>
        <p:spPr>
          <a:xfrm rot="5400000">
            <a:off x="11706750" y="2579937"/>
            <a:ext cx="261280" cy="432816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0BA20525-1293-95FA-0828-C19FE9863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79331"/>
              </p:ext>
            </p:extLst>
          </p:nvPr>
        </p:nvGraphicFramePr>
        <p:xfrm>
          <a:off x="4958413" y="2971798"/>
          <a:ext cx="7145657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8690">
                  <a:extLst>
                    <a:ext uri="{9D8B030D-6E8A-4147-A177-3AD203B41FA5}">
                      <a16:colId xmlns:a16="http://schemas.microsoft.com/office/drawing/2014/main" val="3307618367"/>
                    </a:ext>
                  </a:extLst>
                </a:gridCol>
                <a:gridCol w="1658303">
                  <a:extLst>
                    <a:ext uri="{9D8B030D-6E8A-4147-A177-3AD203B41FA5}">
                      <a16:colId xmlns:a16="http://schemas.microsoft.com/office/drawing/2014/main" val="210646304"/>
                    </a:ext>
                  </a:extLst>
                </a:gridCol>
                <a:gridCol w="505778">
                  <a:extLst>
                    <a:ext uri="{9D8B030D-6E8A-4147-A177-3AD203B41FA5}">
                      <a16:colId xmlns:a16="http://schemas.microsoft.com/office/drawing/2014/main" val="2167908426"/>
                    </a:ext>
                  </a:extLst>
                </a:gridCol>
                <a:gridCol w="378777">
                  <a:extLst>
                    <a:ext uri="{9D8B030D-6E8A-4147-A177-3AD203B41FA5}">
                      <a16:colId xmlns:a16="http://schemas.microsoft.com/office/drawing/2014/main" val="4092766973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3916123052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2777915360"/>
                    </a:ext>
                  </a:extLst>
                </a:gridCol>
                <a:gridCol w="378777">
                  <a:extLst>
                    <a:ext uri="{9D8B030D-6E8A-4147-A177-3AD203B41FA5}">
                      <a16:colId xmlns:a16="http://schemas.microsoft.com/office/drawing/2014/main" val="4148265078"/>
                    </a:ext>
                  </a:extLst>
                </a:gridCol>
                <a:gridCol w="410528">
                  <a:extLst>
                    <a:ext uri="{9D8B030D-6E8A-4147-A177-3AD203B41FA5}">
                      <a16:colId xmlns:a16="http://schemas.microsoft.com/office/drawing/2014/main" val="782042948"/>
                    </a:ext>
                  </a:extLst>
                </a:gridCol>
                <a:gridCol w="591503">
                  <a:extLst>
                    <a:ext uri="{9D8B030D-6E8A-4147-A177-3AD203B41FA5}">
                      <a16:colId xmlns:a16="http://schemas.microsoft.com/office/drawing/2014/main" val="2622733511"/>
                    </a:ext>
                  </a:extLst>
                </a:gridCol>
                <a:gridCol w="404178">
                  <a:extLst>
                    <a:ext uri="{9D8B030D-6E8A-4147-A177-3AD203B41FA5}">
                      <a16:colId xmlns:a16="http://schemas.microsoft.com/office/drawing/2014/main" val="1127698242"/>
                    </a:ext>
                  </a:extLst>
                </a:gridCol>
                <a:gridCol w="456565">
                  <a:extLst>
                    <a:ext uri="{9D8B030D-6E8A-4147-A177-3AD203B41FA5}">
                      <a16:colId xmlns:a16="http://schemas.microsoft.com/office/drawing/2014/main" val="3554585929"/>
                    </a:ext>
                  </a:extLst>
                </a:gridCol>
                <a:gridCol w="518478">
                  <a:extLst>
                    <a:ext uri="{9D8B030D-6E8A-4147-A177-3AD203B41FA5}">
                      <a16:colId xmlns:a16="http://schemas.microsoft.com/office/drawing/2014/main" val="206878062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file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function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line No.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dstar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naish1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naish2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gp13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ochiai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tarantula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MUSE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Metall.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isFault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323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ClassUtils.java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err="1">
                          <a:effectLst/>
                        </a:rPr>
                        <a:t>toClass</a:t>
                      </a:r>
                      <a:r>
                        <a:rPr lang="en-US" sz="1100" u="none" strike="noStrike">
                          <a:effectLst/>
                        </a:rPr>
                        <a:t>(</a:t>
                      </a:r>
                      <a:r>
                        <a:rPr lang="en-US" sz="1100" u="none" strike="noStrike" err="1">
                          <a:effectLst/>
                        </a:rPr>
                        <a:t>java.lang.Object</a:t>
                      </a:r>
                      <a:r>
                        <a:rPr lang="en-US" sz="1100" u="none" strike="noStrike">
                          <a:effectLst/>
                        </a:rPr>
                        <a:t>[])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905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88.00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5059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ClassUtils.java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err="1">
                          <a:effectLst/>
                        </a:rPr>
                        <a:t>toClass</a:t>
                      </a:r>
                      <a:r>
                        <a:rPr lang="en-US" sz="1100" u="none" strike="noStrike">
                          <a:effectLst/>
                        </a:rPr>
                        <a:t>(</a:t>
                      </a:r>
                      <a:r>
                        <a:rPr lang="en-US" sz="1100" u="none" strike="noStrike" err="1">
                          <a:effectLst/>
                        </a:rPr>
                        <a:t>java.lang.Object</a:t>
                      </a:r>
                      <a:r>
                        <a:rPr lang="en-US" sz="1100" u="none" strike="noStrike">
                          <a:effectLst/>
                        </a:rPr>
                        <a:t>[])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906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88.00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1561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ClassUtils.java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toClass(java.lang.Object[])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908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-1.00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-0.23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1409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ClassUtils.java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toClass(java.lang.Object[])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909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-1.00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-0.12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940619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04E7057-B86E-E0F0-2F5F-8B3DD75673F9}"/>
              </a:ext>
            </a:extLst>
          </p:cNvPr>
          <p:cNvSpPr txBox="1"/>
          <p:nvPr/>
        </p:nvSpPr>
        <p:spPr>
          <a:xfrm>
            <a:off x="11503502" y="2213325"/>
            <a:ext cx="737445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 sz="1200">
                <a:solidFill>
                  <a:srgbClr val="0000FF"/>
                </a:solidFill>
                <a:ea typeface="微软雅黑"/>
                <a:cs typeface="Posterama" panose="020B0504020200020000" pitchFamily="34" charset="0"/>
              </a:rPr>
              <a:t>Is Faulty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 sz="1200">
                <a:solidFill>
                  <a:srgbClr val="0000FF"/>
                </a:solidFill>
                <a:ea typeface="微软雅黑"/>
                <a:cs typeface="Posterama" panose="020B0504020200020000" pitchFamily="34" charset="0"/>
              </a:rPr>
              <a:t>line?</a:t>
            </a:r>
            <a:endParaRPr lang="ko-KR" altLang="en-US" sz="1200">
              <a:solidFill>
                <a:srgbClr val="0000FF"/>
              </a:solidFill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3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08DF-2C67-A0C8-7121-92A6410B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DLFL model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D8A6B-5E5F-322B-9C3C-E43DFAF62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/>
              <a:t>Model’s input:</a:t>
            </a:r>
            <a:r>
              <a:rPr lang="en-US" sz="2000"/>
              <a:t> 8 features of a code line</a:t>
            </a:r>
          </a:p>
          <a:p>
            <a:pPr lvl="1"/>
            <a:r>
              <a:rPr lang="en-US" sz="1800"/>
              <a:t>Each feature is a </a:t>
            </a:r>
            <a:r>
              <a:rPr lang="en-US" sz="1800" b="1" u="sng"/>
              <a:t>dynamic attribute value (FL results) </a:t>
            </a:r>
            <a:r>
              <a:rPr lang="en-US" sz="1800"/>
              <a:t>of a code line</a:t>
            </a:r>
          </a:p>
          <a:p>
            <a:pPr lvl="1"/>
            <a:endParaRPr lang="en-US" sz="1800"/>
          </a:p>
          <a:p>
            <a:r>
              <a:rPr lang="en-US" sz="2000" b="1"/>
              <a:t>Models’ output:</a:t>
            </a:r>
            <a:r>
              <a:rPr lang="en-US" sz="2000"/>
              <a:t> a suspicious score in [0.0, 1.0]</a:t>
            </a:r>
          </a:p>
          <a:p>
            <a:endParaRPr lang="en-US" sz="2000"/>
          </a:p>
          <a:p>
            <a:r>
              <a:rPr lang="en-US" sz="2000" b="1"/>
              <a:t>Example:</a:t>
            </a:r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r>
              <a:rPr lang="en-US" sz="2000" b="1"/>
              <a:t>Evaluation Method:</a:t>
            </a:r>
          </a:p>
          <a:p>
            <a:pPr lvl="1"/>
            <a:r>
              <a:rPr lang="en-US" sz="1600"/>
              <a:t>Rank code lines based on output suspicious score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9B285-2A6A-D57D-20DE-0518907F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01E-0CE4-486D-92A2-DBC06B8E7FBF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DA126-F027-136C-002F-72F77844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그룹 17">
            <a:extLst>
              <a:ext uri="{FF2B5EF4-FFF2-40B4-BE49-F238E27FC236}">
                <a16:creationId xmlns:a16="http://schemas.microsoft.com/office/drawing/2014/main" id="{4E709113-1930-E7DD-2007-B2D614D47CBD}"/>
              </a:ext>
            </a:extLst>
          </p:cNvPr>
          <p:cNvGrpSpPr/>
          <p:nvPr/>
        </p:nvGrpSpPr>
        <p:grpSpPr>
          <a:xfrm>
            <a:off x="8204056" y="3985609"/>
            <a:ext cx="1415885" cy="1601743"/>
            <a:chOff x="8550721" y="4677391"/>
            <a:chExt cx="1415885" cy="1601743"/>
          </a:xfrm>
        </p:grpSpPr>
        <p:pic>
          <p:nvPicPr>
            <p:cNvPr id="7" name="그림 4">
              <a:extLst>
                <a:ext uri="{FF2B5EF4-FFF2-40B4-BE49-F238E27FC236}">
                  <a16:creationId xmlns:a16="http://schemas.microsoft.com/office/drawing/2014/main" id="{2FABE447-885E-BBA4-77AB-6D41C1DAC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1825" y="4677391"/>
              <a:ext cx="1083723" cy="108372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9D28FF-1278-30B6-1616-62EF142DE896}"/>
                </a:ext>
              </a:extLst>
            </p:cNvPr>
            <p:cNvSpPr txBox="1"/>
            <p:nvPr/>
          </p:nvSpPr>
          <p:spPr>
            <a:xfrm>
              <a:off x="8550721" y="5755914"/>
              <a:ext cx="1415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/>
                <a:t>Deep Learning</a:t>
              </a:r>
            </a:p>
            <a:p>
              <a:pPr algn="ctr"/>
              <a:r>
                <a:rPr lang="en-US" altLang="ko-KR" sz="1400"/>
                <a:t>Model</a:t>
              </a:r>
              <a:endParaRPr lang="ko-KR" altLang="en-U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EBED86-2DFC-4743-DCD8-CBE18652AD7A}"/>
                  </a:ext>
                </a:extLst>
              </p:cNvPr>
              <p:cNvSpPr txBox="1"/>
              <p:nvPr/>
            </p:nvSpPr>
            <p:spPr>
              <a:xfrm>
                <a:off x="5534170" y="4188830"/>
                <a:ext cx="48845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40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sz="4000" b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EBED86-2DFC-4743-DCD8-CBE18652A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170" y="4188830"/>
                <a:ext cx="48845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1">
            <a:extLst>
              <a:ext uri="{FF2B5EF4-FFF2-40B4-BE49-F238E27FC236}">
                <a16:creationId xmlns:a16="http://schemas.microsoft.com/office/drawing/2014/main" id="{6A114969-0567-F2A8-3E73-1511D44D6A7A}"/>
              </a:ext>
            </a:extLst>
          </p:cNvPr>
          <p:cNvCxnSpPr>
            <a:cxnSpLocks/>
          </p:cNvCxnSpPr>
          <p:nvPr/>
        </p:nvCxnSpPr>
        <p:spPr>
          <a:xfrm>
            <a:off x="9509094" y="4520915"/>
            <a:ext cx="540353" cy="6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왼쪽 중괄호 12">
            <a:extLst>
              <a:ext uri="{FF2B5EF4-FFF2-40B4-BE49-F238E27FC236}">
                <a16:creationId xmlns:a16="http://schemas.microsoft.com/office/drawing/2014/main" id="{6563EF70-3E78-90CC-F119-57581995DA1C}"/>
              </a:ext>
            </a:extLst>
          </p:cNvPr>
          <p:cNvSpPr/>
          <p:nvPr/>
        </p:nvSpPr>
        <p:spPr>
          <a:xfrm rot="5400000">
            <a:off x="4970738" y="3118278"/>
            <a:ext cx="418945" cy="1867331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69C49-799C-D3B9-CD1F-9BEA0AA8F4B9}"/>
              </a:ext>
            </a:extLst>
          </p:cNvPr>
          <p:cNvSpPr txBox="1"/>
          <p:nvPr/>
        </p:nvSpPr>
        <p:spPr>
          <a:xfrm>
            <a:off x="4779390" y="3509145"/>
            <a:ext cx="86113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>
                <a:solidFill>
                  <a:srgbClr val="0000FF"/>
                </a:solidFill>
                <a:ea typeface="微软雅黑"/>
                <a:cs typeface="Posterama" panose="020B0504020200020000" pitchFamily="34" charset="0"/>
              </a:rPr>
              <a:t>6 SBFL</a:t>
            </a:r>
            <a:endParaRPr lang="ko-KR" altLang="en-US" sz="1800">
              <a:solidFill>
                <a:srgbClr val="0000FF"/>
              </a:solidFill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14" name="왼쪽 중괄호 14">
            <a:extLst>
              <a:ext uri="{FF2B5EF4-FFF2-40B4-BE49-F238E27FC236}">
                <a16:creationId xmlns:a16="http://schemas.microsoft.com/office/drawing/2014/main" id="{AD9F9154-362F-3B3F-60A5-554A06B60FB8}"/>
              </a:ext>
            </a:extLst>
          </p:cNvPr>
          <p:cNvSpPr/>
          <p:nvPr/>
        </p:nvSpPr>
        <p:spPr>
          <a:xfrm rot="5400000">
            <a:off x="6559074" y="3389348"/>
            <a:ext cx="418945" cy="1297977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ADB3D7-F525-3707-4692-EF445DA3DBC2}"/>
              </a:ext>
            </a:extLst>
          </p:cNvPr>
          <p:cNvSpPr txBox="1"/>
          <p:nvPr/>
        </p:nvSpPr>
        <p:spPr>
          <a:xfrm>
            <a:off x="6311529" y="3509145"/>
            <a:ext cx="91403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>
                <a:solidFill>
                  <a:srgbClr val="0000FF"/>
                </a:solidFill>
                <a:ea typeface="微软雅黑"/>
                <a:cs typeface="Posterama" panose="020B0504020200020000" pitchFamily="34" charset="0"/>
              </a:rPr>
              <a:t>2 MBFL</a:t>
            </a:r>
            <a:endParaRPr lang="ko-KR" altLang="en-US" sz="1800">
              <a:solidFill>
                <a:srgbClr val="0000FF"/>
              </a:solidFill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7FAFE9-6953-3F52-2420-F5CF67B91683}"/>
              </a:ext>
            </a:extLst>
          </p:cNvPr>
          <p:cNvSpPr txBox="1"/>
          <p:nvPr/>
        </p:nvSpPr>
        <p:spPr>
          <a:xfrm>
            <a:off x="1510726" y="3941441"/>
            <a:ext cx="242553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>
                <a:solidFill>
                  <a:srgbClr val="0000FF"/>
                </a:solidFill>
                <a:ea typeface="微软雅黑"/>
                <a:cs typeface="Posterama" panose="020B0504020200020000" pitchFamily="34" charset="0"/>
              </a:rPr>
              <a:t>Features of a code line</a:t>
            </a:r>
            <a:endParaRPr lang="ko-KR" altLang="en-US" sz="1800">
              <a:solidFill>
                <a:srgbClr val="0000FF"/>
              </a:solidFill>
              <a:ea typeface="微软雅黑"/>
              <a:cs typeface="Posterama" panose="020B050402020002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DA5BA6-83C2-6077-ACA7-55F126578B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406" r="17758" b="60256"/>
          <a:stretch>
            <a:fillRect/>
          </a:stretch>
        </p:blipFill>
        <p:spPr>
          <a:xfrm>
            <a:off x="6113877" y="4299064"/>
            <a:ext cx="1313819" cy="487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43EE85-D9B3-A36E-20BF-6A603BB89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9447" y="4190908"/>
            <a:ext cx="1239805" cy="5223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직선 화살표 연결선 6">
            <a:extLst>
              <a:ext uri="{FF2B5EF4-FFF2-40B4-BE49-F238E27FC236}">
                <a16:creationId xmlns:a16="http://schemas.microsoft.com/office/drawing/2014/main" id="{8A6B16F6-545E-0386-3D7A-71B49A39DA01}"/>
              </a:ext>
            </a:extLst>
          </p:cNvPr>
          <p:cNvCxnSpPr>
            <a:cxnSpLocks/>
          </p:cNvCxnSpPr>
          <p:nvPr/>
        </p:nvCxnSpPr>
        <p:spPr>
          <a:xfrm>
            <a:off x="7518724" y="4538954"/>
            <a:ext cx="635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6B340DAC-2D0D-814E-878F-08493752A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378" y="4299064"/>
            <a:ext cx="4632400" cy="5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1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19E10-B045-7CED-950E-6B853F819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5F38-B82F-48D0-9F57-C6B9545D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9867-DE73-80F6-E568-6957C4DA7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CFB3E-DAC4-7C51-70BA-0D86A279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2EAC-9A4D-4EAF-8D84-BC97E0B3ACA7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E8C37-EB5A-CFD7-EFF3-1EC4B3E0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9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FC6FF-C7B8-9EC2-6B5A-808BF7CD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C4EF-8D1E-C233-89E8-8298C268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MBFL-based DLFL Dataset Construction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D019-C0D3-1A12-CA22-60B9460A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534333"/>
            <a:ext cx="4784660" cy="1677077"/>
          </a:xfrm>
          <a:prstGeom prst="roundRect">
            <a:avLst>
              <a:gd name="adj" fmla="val 14425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dirty="0"/>
              <a:t>Process: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Extract dynamic features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SBFL features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b="1" dirty="0">
                <a:solidFill>
                  <a:srgbClr val="00B050"/>
                </a:solidFill>
              </a:rPr>
              <a:t>MBFL features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b="1" dirty="0">
                <a:solidFill>
                  <a:srgbClr val="00B050"/>
                </a:solidFill>
              </a:rPr>
              <a:t>Stack Trace (ST) feature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FF956-8B2C-BFD4-28B7-33C12772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FD7-C491-4599-B79D-5ABE6FD7FDC0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3DD96-B26B-794F-7780-CDF42508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BF86FFE-AAC6-6E90-E639-8B206667427F}"/>
              </a:ext>
            </a:extLst>
          </p:cNvPr>
          <p:cNvGrpSpPr/>
          <p:nvPr/>
        </p:nvGrpSpPr>
        <p:grpSpPr>
          <a:xfrm>
            <a:off x="3552341" y="1712202"/>
            <a:ext cx="7374894" cy="1341496"/>
            <a:chOff x="3552341" y="1712202"/>
            <a:chExt cx="7374894" cy="1341496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C5C50F55-6112-9141-D165-CB8BD00E20E2}"/>
                </a:ext>
              </a:extLst>
            </p:cNvPr>
            <p:cNvSpPr txBox="1">
              <a:spLocks/>
            </p:cNvSpPr>
            <p:nvPr/>
          </p:nvSpPr>
          <p:spPr>
            <a:xfrm>
              <a:off x="6442831" y="1712202"/>
              <a:ext cx="4484404" cy="1215223"/>
            </a:xfrm>
            <a:prstGeom prst="roundRect">
              <a:avLst>
                <a:gd name="adj" fmla="val 1442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olidFill>
                  <a:schemeClr val="accent6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D0C1DB0-AE76-D315-2459-D4687DE037DC}"/>
                </a:ext>
              </a:extLst>
            </p:cNvPr>
            <p:cNvSpPr txBox="1"/>
            <p:nvPr/>
          </p:nvSpPr>
          <p:spPr>
            <a:xfrm>
              <a:off x="6788554" y="2102853"/>
              <a:ext cx="40302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accent6"/>
                  </a:solidFill>
                </a:rPr>
                <a:t>❶ </a:t>
              </a:r>
              <a:r>
                <a:rPr lang="en-US" b="1">
                  <a:solidFill>
                    <a:schemeClr val="accent6"/>
                  </a:solidFill>
                </a:rPr>
                <a:t>reduce construction time </a:t>
              </a:r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9669F37-3572-5E45-A590-69A23A95ED41}"/>
                </a:ext>
              </a:extLst>
            </p:cNvPr>
            <p:cNvSpPr txBox="1"/>
            <p:nvPr/>
          </p:nvSpPr>
          <p:spPr>
            <a:xfrm>
              <a:off x="6788554" y="2474673"/>
              <a:ext cx="40932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accent6"/>
                  </a:solidFill>
                </a:rPr>
                <a:t>❷ </a:t>
              </a:r>
              <a:r>
                <a:rPr lang="en-US" b="1">
                  <a:solidFill>
                    <a:schemeClr val="accent6"/>
                  </a:solidFill>
                </a:rPr>
                <a:t>improve fault localization accuracy </a:t>
              </a:r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8D5FAF4-2A18-1DC8-BD4A-7CD693632E6A}"/>
                </a:ext>
              </a:extLst>
            </p:cNvPr>
            <p:cNvSpPr txBox="1"/>
            <p:nvPr/>
          </p:nvSpPr>
          <p:spPr>
            <a:xfrm>
              <a:off x="6538608" y="1813762"/>
              <a:ext cx="30718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u="sng">
                  <a:solidFill>
                    <a:schemeClr val="tx1"/>
                  </a:solidFill>
                </a:rPr>
                <a:t>Research Objective:</a:t>
              </a:r>
              <a:endParaRPr lang="en-US" b="1" u="sng"/>
            </a:p>
          </p:txBody>
        </p:sp>
        <p:cxnSp>
          <p:nvCxnSpPr>
            <p:cNvPr id="68" name="Connector: Curved 67">
              <a:extLst>
                <a:ext uri="{FF2B5EF4-FFF2-40B4-BE49-F238E27FC236}">
                  <a16:creationId xmlns:a16="http://schemas.microsoft.com/office/drawing/2014/main" id="{22D2EC35-80C0-8F3C-EC7D-0DE9C09BA74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552341" y="2249257"/>
              <a:ext cx="3236213" cy="507842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78BA3FA0-DDC9-8C12-8C73-6303F2E730E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475747" y="2613653"/>
              <a:ext cx="2312807" cy="440045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그룹 15">
            <a:extLst>
              <a:ext uri="{FF2B5EF4-FFF2-40B4-BE49-F238E27FC236}">
                <a16:creationId xmlns:a16="http://schemas.microsoft.com/office/drawing/2014/main" id="{E5CA9780-EBEA-683D-62D0-7C3BFA81C79C}"/>
              </a:ext>
            </a:extLst>
          </p:cNvPr>
          <p:cNvGrpSpPr/>
          <p:nvPr/>
        </p:nvGrpSpPr>
        <p:grpSpPr>
          <a:xfrm>
            <a:off x="927939" y="4566067"/>
            <a:ext cx="1405018" cy="1026914"/>
            <a:chOff x="261279" y="1221278"/>
            <a:chExt cx="1594301" cy="1516561"/>
          </a:xfrm>
        </p:grpSpPr>
        <p:sp>
          <p:nvSpPr>
            <p:cNvPr id="42" name="사각형: 둥근 모서리 7">
              <a:extLst>
                <a:ext uri="{FF2B5EF4-FFF2-40B4-BE49-F238E27FC236}">
                  <a16:creationId xmlns:a16="http://schemas.microsoft.com/office/drawing/2014/main" id="{BB4B2AD1-FB5A-998A-30E8-312F9B257BF0}"/>
                </a:ext>
              </a:extLst>
            </p:cNvPr>
            <p:cNvSpPr/>
            <p:nvPr/>
          </p:nvSpPr>
          <p:spPr>
            <a:xfrm>
              <a:off x="261279" y="1221278"/>
              <a:ext cx="1594301" cy="15165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43" name="그룹 5">
              <a:extLst>
                <a:ext uri="{FF2B5EF4-FFF2-40B4-BE49-F238E27FC236}">
                  <a16:creationId xmlns:a16="http://schemas.microsoft.com/office/drawing/2014/main" id="{5CF0B25C-70CA-106C-84E1-CF44644CF919}"/>
                </a:ext>
              </a:extLst>
            </p:cNvPr>
            <p:cNvGrpSpPr/>
            <p:nvPr/>
          </p:nvGrpSpPr>
          <p:grpSpPr>
            <a:xfrm>
              <a:off x="333259" y="1301062"/>
              <a:ext cx="1452418" cy="648017"/>
              <a:chOff x="1289963" y="2217103"/>
              <a:chExt cx="1452418" cy="648017"/>
            </a:xfrm>
          </p:grpSpPr>
          <p:pic>
            <p:nvPicPr>
              <p:cNvPr id="48" name="그림 11">
                <a:extLst>
                  <a:ext uri="{FF2B5EF4-FFF2-40B4-BE49-F238E27FC236}">
                    <a16:creationId xmlns:a16="http://schemas.microsoft.com/office/drawing/2014/main" id="{6DD2EF7F-C568-CF92-27FD-C0A14B717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3658" y="2288833"/>
                <a:ext cx="426878" cy="498866"/>
              </a:xfrm>
              <a:prstGeom prst="rect">
                <a:avLst/>
              </a:prstGeom>
            </p:spPr>
          </p:pic>
          <p:sp>
            <p:nvSpPr>
              <p:cNvPr id="49" name="사각형: 둥근 모서리 12">
                <a:extLst>
                  <a:ext uri="{FF2B5EF4-FFF2-40B4-BE49-F238E27FC236}">
                    <a16:creationId xmlns:a16="http://schemas.microsoft.com/office/drawing/2014/main" id="{C57E3191-0FF6-2A3F-43B6-1D8163AD1D63}"/>
                  </a:ext>
                </a:extLst>
              </p:cNvPr>
              <p:cNvSpPr/>
              <p:nvPr/>
            </p:nvSpPr>
            <p:spPr>
              <a:xfrm>
                <a:off x="1289963" y="2217103"/>
                <a:ext cx="1452415" cy="648017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F4D778D-0A6B-F232-DD62-E23CCCB0F6E1}"/>
                      </a:ext>
                    </a:extLst>
                  </p:cNvPr>
                  <p:cNvSpPr txBox="1"/>
                  <p:nvPr/>
                </p:nvSpPr>
                <p:spPr>
                  <a:xfrm>
                    <a:off x="1790540" y="2363700"/>
                    <a:ext cx="951841" cy="3636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000"/>
                      <a:t>Program </a:t>
                    </a:r>
                    <a14:m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a14:m>
                    <a:endParaRPr lang="ko-KR" altLang="en-US" sz="1000" i="1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AE1FCD5-E84A-AD61-6D28-2AF647A488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0540" y="2363700"/>
                    <a:ext cx="951841" cy="36362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19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그룹 6">
              <a:extLst>
                <a:ext uri="{FF2B5EF4-FFF2-40B4-BE49-F238E27FC236}">
                  <a16:creationId xmlns:a16="http://schemas.microsoft.com/office/drawing/2014/main" id="{ED9E4D78-B896-C95E-7F92-0840E744C224}"/>
                </a:ext>
              </a:extLst>
            </p:cNvPr>
            <p:cNvGrpSpPr/>
            <p:nvPr/>
          </p:nvGrpSpPr>
          <p:grpSpPr>
            <a:xfrm>
              <a:off x="333260" y="2020809"/>
              <a:ext cx="1452416" cy="648017"/>
              <a:chOff x="1289964" y="2217103"/>
              <a:chExt cx="1452416" cy="648017"/>
            </a:xfrm>
          </p:grpSpPr>
          <p:sp>
            <p:nvSpPr>
              <p:cNvPr id="46" name="사각형: 둥근 모서리 9">
                <a:extLst>
                  <a:ext uri="{FF2B5EF4-FFF2-40B4-BE49-F238E27FC236}">
                    <a16:creationId xmlns:a16="http://schemas.microsoft.com/office/drawing/2014/main" id="{690D0738-C7B7-94BF-2C4C-948137A0692E}"/>
                  </a:ext>
                </a:extLst>
              </p:cNvPr>
              <p:cNvSpPr/>
              <p:nvPr/>
            </p:nvSpPr>
            <p:spPr>
              <a:xfrm>
                <a:off x="1289964" y="2217103"/>
                <a:ext cx="1452414" cy="648017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B3FFE94-42C2-EDE9-A86F-9EA8A3046FF7}"/>
                      </a:ext>
                    </a:extLst>
                  </p:cNvPr>
                  <p:cNvSpPr txBox="1"/>
                  <p:nvPr/>
                </p:nvSpPr>
                <p:spPr>
                  <a:xfrm>
                    <a:off x="1790539" y="2377767"/>
                    <a:ext cx="951841" cy="3636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000"/>
                      <a:t>TestSuite </a:t>
                    </a:r>
                    <a14:m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18D1508B-24FA-9F97-80AE-F68AA671D5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0539" y="2377767"/>
                    <a:ext cx="951841" cy="36362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67" name="직선 화살표 연결선 15">
            <a:extLst>
              <a:ext uri="{FF2B5EF4-FFF2-40B4-BE49-F238E27FC236}">
                <a16:creationId xmlns:a16="http://schemas.microsoft.com/office/drawing/2014/main" id="{4F654735-D059-6F32-6B28-0D8890BD629C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2332957" y="5078882"/>
            <a:ext cx="254727" cy="6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사각형: 둥근 모서리 34">
                <a:extLst>
                  <a:ext uri="{FF2B5EF4-FFF2-40B4-BE49-F238E27FC236}">
                    <a16:creationId xmlns:a16="http://schemas.microsoft.com/office/drawing/2014/main" id="{1756ADF1-E2C1-E0B3-923A-C855DC97FE61}"/>
                  </a:ext>
                </a:extLst>
              </p:cNvPr>
              <p:cNvSpPr/>
              <p:nvPr/>
            </p:nvSpPr>
            <p:spPr>
              <a:xfrm>
                <a:off x="2694717" y="4829713"/>
                <a:ext cx="1457416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Artificial</a:t>
                </a:r>
              </a:p>
              <a:p>
                <a:pPr algn="ctr"/>
                <a:r>
                  <a:rPr lang="en-US" altLang="ko-KR" sz="1200"/>
                  <a:t>Buggy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ko-KR" altLang="en-US" sz="1200"/>
              </a:p>
            </p:txBody>
          </p:sp>
        </mc:Choice>
        <mc:Fallback xmlns="">
          <p:sp>
            <p:nvSpPr>
              <p:cNvPr id="71" name="사각형: 둥근 모서리 34">
                <a:extLst>
                  <a:ext uri="{FF2B5EF4-FFF2-40B4-BE49-F238E27FC236}">
                    <a16:creationId xmlns:a16="http://schemas.microsoft.com/office/drawing/2014/main" id="{86C23F86-37D5-8640-413D-B1DD0B1C9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717" y="4829713"/>
                <a:ext cx="1457416" cy="491492"/>
              </a:xfrm>
              <a:prstGeom prst="roundRect">
                <a:avLst/>
              </a:prstGeom>
              <a:blipFill>
                <a:blip r:embed="rId6"/>
                <a:stretch>
                  <a:fillRect b="-4819"/>
                </a:stretch>
              </a:blipFill>
              <a:ln w="9525"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사각형: 둥근 모서리 22">
            <a:extLst>
              <a:ext uri="{FF2B5EF4-FFF2-40B4-BE49-F238E27FC236}">
                <a16:creationId xmlns:a16="http://schemas.microsoft.com/office/drawing/2014/main" id="{06FDF365-64D1-4A07-D294-88BFEAC7BF88}"/>
              </a:ext>
            </a:extLst>
          </p:cNvPr>
          <p:cNvSpPr/>
          <p:nvPr/>
        </p:nvSpPr>
        <p:spPr>
          <a:xfrm>
            <a:off x="4586835" y="4840235"/>
            <a:ext cx="1462289" cy="695518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Extract MBFL Features</a:t>
            </a:r>
            <a:endParaRPr lang="ko-KR" altLang="en-US" sz="1400"/>
          </a:p>
        </p:txBody>
      </p:sp>
      <p:cxnSp>
        <p:nvCxnSpPr>
          <p:cNvPr id="73" name="연결선: 꺾임 23">
            <a:extLst>
              <a:ext uri="{FF2B5EF4-FFF2-40B4-BE49-F238E27FC236}">
                <a16:creationId xmlns:a16="http://schemas.microsoft.com/office/drawing/2014/main" id="{9FE9B45B-3A46-5C9D-C3DE-4FC3642BBCAE}"/>
              </a:ext>
            </a:extLst>
          </p:cNvPr>
          <p:cNvCxnSpPr>
            <a:cxnSpLocks/>
            <a:stCxn id="71" idx="2"/>
            <a:endCxn id="78" idx="1"/>
          </p:cNvCxnSpPr>
          <p:nvPr/>
        </p:nvCxnSpPr>
        <p:spPr>
          <a:xfrm rot="16200000" flipH="1">
            <a:off x="3542537" y="5202092"/>
            <a:ext cx="923814" cy="116203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사각형: 둥근 모서리 34">
            <a:extLst>
              <a:ext uri="{FF2B5EF4-FFF2-40B4-BE49-F238E27FC236}">
                <a16:creationId xmlns:a16="http://schemas.microsoft.com/office/drawing/2014/main" id="{2B8F60C9-059F-812F-B7AD-2EB1A083FADE}"/>
              </a:ext>
            </a:extLst>
          </p:cNvPr>
          <p:cNvSpPr/>
          <p:nvPr/>
        </p:nvSpPr>
        <p:spPr>
          <a:xfrm>
            <a:off x="6390903" y="4940800"/>
            <a:ext cx="1027793" cy="49149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MBFL Features</a:t>
            </a:r>
            <a:endParaRPr lang="ko-KR" altLang="en-US" sz="1200"/>
          </a:p>
        </p:txBody>
      </p:sp>
      <p:cxnSp>
        <p:nvCxnSpPr>
          <p:cNvPr id="75" name="직선 화살표 연결선 28">
            <a:extLst>
              <a:ext uri="{FF2B5EF4-FFF2-40B4-BE49-F238E27FC236}">
                <a16:creationId xmlns:a16="http://schemas.microsoft.com/office/drawing/2014/main" id="{0A9D7201-C500-95B3-4D61-60110CEB3267}"/>
              </a:ext>
            </a:extLst>
          </p:cNvPr>
          <p:cNvCxnSpPr>
            <a:cxnSpLocks/>
            <a:stCxn id="72" idx="3"/>
            <a:endCxn id="74" idx="1"/>
          </p:cNvCxnSpPr>
          <p:nvPr/>
        </p:nvCxnSpPr>
        <p:spPr>
          <a:xfrm flipV="1">
            <a:off x="6049124" y="5186546"/>
            <a:ext cx="341779" cy="1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29">
            <a:extLst>
              <a:ext uri="{FF2B5EF4-FFF2-40B4-BE49-F238E27FC236}">
                <a16:creationId xmlns:a16="http://schemas.microsoft.com/office/drawing/2014/main" id="{681FBF5C-CFE4-0C78-877F-6ED608C9D132}"/>
              </a:ext>
            </a:extLst>
          </p:cNvPr>
          <p:cNvCxnSpPr>
            <a:cxnSpLocks/>
            <a:stCxn id="78" idx="3"/>
            <a:endCxn id="77" idx="1"/>
          </p:cNvCxnSpPr>
          <p:nvPr/>
        </p:nvCxnSpPr>
        <p:spPr>
          <a:xfrm>
            <a:off x="6050495" y="6245019"/>
            <a:ext cx="340408" cy="1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사각형: 둥근 모서리 32">
            <a:extLst>
              <a:ext uri="{FF2B5EF4-FFF2-40B4-BE49-F238E27FC236}">
                <a16:creationId xmlns:a16="http://schemas.microsoft.com/office/drawing/2014/main" id="{37A26746-277A-42A8-5A60-D20FAF91C519}"/>
              </a:ext>
            </a:extLst>
          </p:cNvPr>
          <p:cNvSpPr/>
          <p:nvPr/>
        </p:nvSpPr>
        <p:spPr>
          <a:xfrm>
            <a:off x="6390903" y="6000933"/>
            <a:ext cx="1027793" cy="49149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ST Feature</a:t>
            </a:r>
            <a:endParaRPr lang="ko-KR" altLang="en-US" sz="1200"/>
          </a:p>
        </p:txBody>
      </p:sp>
      <p:sp>
        <p:nvSpPr>
          <p:cNvPr id="78" name="사각형: 둥근 모서리 34">
            <a:extLst>
              <a:ext uri="{FF2B5EF4-FFF2-40B4-BE49-F238E27FC236}">
                <a16:creationId xmlns:a16="http://schemas.microsoft.com/office/drawing/2014/main" id="{11099EBC-7BEC-5062-FAD5-215B25690C44}"/>
              </a:ext>
            </a:extLst>
          </p:cNvPr>
          <p:cNvSpPr/>
          <p:nvPr/>
        </p:nvSpPr>
        <p:spPr>
          <a:xfrm>
            <a:off x="4585464" y="5897260"/>
            <a:ext cx="1465031" cy="695518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Extract</a:t>
            </a:r>
            <a:br>
              <a:rPr lang="en-US" altLang="ko-KR" sz="1400"/>
            </a:br>
            <a:r>
              <a:rPr lang="en-US" altLang="ko-KR" sz="1400"/>
              <a:t>ST Feature</a:t>
            </a:r>
            <a:endParaRPr lang="ko-KR" altLang="en-US" sz="1400"/>
          </a:p>
        </p:txBody>
      </p:sp>
      <p:sp>
        <p:nvSpPr>
          <p:cNvPr id="79" name="사각형: 둥근 모서리 34">
            <a:extLst>
              <a:ext uri="{FF2B5EF4-FFF2-40B4-BE49-F238E27FC236}">
                <a16:creationId xmlns:a16="http://schemas.microsoft.com/office/drawing/2014/main" id="{0EFFACFE-862E-94F3-0486-A256AEE6002F}"/>
              </a:ext>
            </a:extLst>
          </p:cNvPr>
          <p:cNvSpPr/>
          <p:nvPr/>
        </p:nvSpPr>
        <p:spPr>
          <a:xfrm>
            <a:off x="7716542" y="4934434"/>
            <a:ext cx="974085" cy="49149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DLFL Dataset</a:t>
            </a:r>
            <a:endParaRPr lang="ko-KR" altLang="en-US" sz="1200"/>
          </a:p>
        </p:txBody>
      </p:sp>
      <p:cxnSp>
        <p:nvCxnSpPr>
          <p:cNvPr id="80" name="연결선: 꺾임 40">
            <a:extLst>
              <a:ext uri="{FF2B5EF4-FFF2-40B4-BE49-F238E27FC236}">
                <a16:creationId xmlns:a16="http://schemas.microsoft.com/office/drawing/2014/main" id="{F1C78A6D-C16A-68B0-4262-4E7C833548EE}"/>
              </a:ext>
            </a:extLst>
          </p:cNvPr>
          <p:cNvCxnSpPr>
            <a:cxnSpLocks/>
            <a:stCxn id="77" idx="3"/>
            <a:endCxn id="79" idx="2"/>
          </p:cNvCxnSpPr>
          <p:nvPr/>
        </p:nvCxnSpPr>
        <p:spPr>
          <a:xfrm flipV="1">
            <a:off x="7418696" y="5425926"/>
            <a:ext cx="784889" cy="82075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그룹 43">
            <a:extLst>
              <a:ext uri="{FF2B5EF4-FFF2-40B4-BE49-F238E27FC236}">
                <a16:creationId xmlns:a16="http://schemas.microsoft.com/office/drawing/2014/main" id="{39D328D7-1BD0-196E-7D09-213C454CE0FD}"/>
              </a:ext>
            </a:extLst>
          </p:cNvPr>
          <p:cNvGrpSpPr/>
          <p:nvPr/>
        </p:nvGrpSpPr>
        <p:grpSpPr>
          <a:xfrm>
            <a:off x="8623258" y="4770114"/>
            <a:ext cx="1538427" cy="1060626"/>
            <a:chOff x="9208551" y="4073390"/>
            <a:chExt cx="1538427" cy="1060626"/>
          </a:xfrm>
        </p:grpSpPr>
        <p:pic>
          <p:nvPicPr>
            <p:cNvPr id="82" name="그림 44">
              <a:extLst>
                <a:ext uri="{FF2B5EF4-FFF2-40B4-BE49-F238E27FC236}">
                  <a16:creationId xmlns:a16="http://schemas.microsoft.com/office/drawing/2014/main" id="{CE82505D-9417-2C29-7997-35B18AEF9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8954" y="4073390"/>
              <a:ext cx="817622" cy="817622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42551D4-6984-3D8D-A1D4-589759E4C1A6}"/>
                </a:ext>
              </a:extLst>
            </p:cNvPr>
            <p:cNvSpPr txBox="1"/>
            <p:nvPr/>
          </p:nvSpPr>
          <p:spPr>
            <a:xfrm>
              <a:off x="9208551" y="4872406"/>
              <a:ext cx="15384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/>
                <a:t>3. Fault Localization</a:t>
              </a:r>
              <a:endParaRPr lang="ko-KR" altLang="en-US" sz="1100"/>
            </a:p>
          </p:txBody>
        </p:sp>
      </p:grpSp>
      <p:cxnSp>
        <p:nvCxnSpPr>
          <p:cNvPr id="84" name="직선 화살표 연결선 46">
            <a:extLst>
              <a:ext uri="{FF2B5EF4-FFF2-40B4-BE49-F238E27FC236}">
                <a16:creationId xmlns:a16="http://schemas.microsoft.com/office/drawing/2014/main" id="{33E7086B-B463-146D-17B4-625FB8D64109}"/>
              </a:ext>
            </a:extLst>
          </p:cNvPr>
          <p:cNvCxnSpPr>
            <a:cxnSpLocks/>
            <a:stCxn id="82" idx="3"/>
            <a:endCxn id="85" idx="1"/>
          </p:cNvCxnSpPr>
          <p:nvPr/>
        </p:nvCxnSpPr>
        <p:spPr>
          <a:xfrm>
            <a:off x="9801283" y="5178925"/>
            <a:ext cx="4687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사각형: 둥근 모서리 34">
            <a:extLst>
              <a:ext uri="{FF2B5EF4-FFF2-40B4-BE49-F238E27FC236}">
                <a16:creationId xmlns:a16="http://schemas.microsoft.com/office/drawing/2014/main" id="{9F453AAC-B953-FD94-13CB-24DFD08E84CC}"/>
              </a:ext>
            </a:extLst>
          </p:cNvPr>
          <p:cNvSpPr/>
          <p:nvPr/>
        </p:nvSpPr>
        <p:spPr>
          <a:xfrm>
            <a:off x="10270077" y="4933179"/>
            <a:ext cx="1083723" cy="49149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Susp. scores </a:t>
            </a:r>
            <a:r>
              <a:rPr lang="en-US" altLang="ko-KR" sz="1050"/>
              <a:t>(line)</a:t>
            </a:r>
            <a:endParaRPr lang="ko-KR" altLang="en-US" sz="1200"/>
          </a:p>
        </p:txBody>
      </p:sp>
      <p:cxnSp>
        <p:nvCxnSpPr>
          <p:cNvPr id="86" name="직선 화살표 연결선 51">
            <a:extLst>
              <a:ext uri="{FF2B5EF4-FFF2-40B4-BE49-F238E27FC236}">
                <a16:creationId xmlns:a16="http://schemas.microsoft.com/office/drawing/2014/main" id="{2F70CF3B-6D38-BB25-3ED6-F619D3683000}"/>
              </a:ext>
            </a:extLst>
          </p:cNvPr>
          <p:cNvCxnSpPr>
            <a:cxnSpLocks/>
            <a:stCxn id="79" idx="3"/>
            <a:endCxn id="82" idx="1"/>
          </p:cNvCxnSpPr>
          <p:nvPr/>
        </p:nvCxnSpPr>
        <p:spPr>
          <a:xfrm flipV="1">
            <a:off x="8690627" y="5178925"/>
            <a:ext cx="293034" cy="1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16">
            <a:extLst>
              <a:ext uri="{FF2B5EF4-FFF2-40B4-BE49-F238E27FC236}">
                <a16:creationId xmlns:a16="http://schemas.microsoft.com/office/drawing/2014/main" id="{812952C1-D62B-725A-2DEC-F2D48941A5F7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4236794" y="5187044"/>
            <a:ext cx="350041" cy="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22">
            <a:extLst>
              <a:ext uri="{FF2B5EF4-FFF2-40B4-BE49-F238E27FC236}">
                <a16:creationId xmlns:a16="http://schemas.microsoft.com/office/drawing/2014/main" id="{779865DE-4934-CACC-A554-330C50D07025}"/>
              </a:ext>
            </a:extLst>
          </p:cNvPr>
          <p:cNvSpPr/>
          <p:nvPr/>
        </p:nvSpPr>
        <p:spPr>
          <a:xfrm>
            <a:off x="4586835" y="3838813"/>
            <a:ext cx="1462289" cy="695518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Extract SBFL Features</a:t>
            </a:r>
            <a:endParaRPr lang="ko-KR" altLang="en-US" sz="1400"/>
          </a:p>
        </p:txBody>
      </p:sp>
      <p:sp>
        <p:nvSpPr>
          <p:cNvPr id="89" name="사각형: 둥근 모서리 34">
            <a:extLst>
              <a:ext uri="{FF2B5EF4-FFF2-40B4-BE49-F238E27FC236}">
                <a16:creationId xmlns:a16="http://schemas.microsoft.com/office/drawing/2014/main" id="{45723421-A48E-1D6C-6FF9-9D1D0221A65A}"/>
              </a:ext>
            </a:extLst>
          </p:cNvPr>
          <p:cNvSpPr/>
          <p:nvPr/>
        </p:nvSpPr>
        <p:spPr>
          <a:xfrm>
            <a:off x="6390903" y="3939378"/>
            <a:ext cx="1027793" cy="49149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SBFL Features</a:t>
            </a:r>
            <a:endParaRPr lang="ko-KR" altLang="en-US" sz="1200"/>
          </a:p>
        </p:txBody>
      </p:sp>
      <p:cxnSp>
        <p:nvCxnSpPr>
          <p:cNvPr id="90" name="직선 화살표 연결선 28">
            <a:extLst>
              <a:ext uri="{FF2B5EF4-FFF2-40B4-BE49-F238E27FC236}">
                <a16:creationId xmlns:a16="http://schemas.microsoft.com/office/drawing/2014/main" id="{2F0E24B5-8E11-1DBA-12FE-B9D230132925}"/>
              </a:ext>
            </a:extLst>
          </p:cNvPr>
          <p:cNvCxnSpPr>
            <a:cxnSpLocks/>
            <a:stCxn id="88" idx="3"/>
            <a:endCxn id="89" idx="1"/>
          </p:cNvCxnSpPr>
          <p:nvPr/>
        </p:nvCxnSpPr>
        <p:spPr>
          <a:xfrm flipV="1">
            <a:off x="6049124" y="4185124"/>
            <a:ext cx="341779" cy="1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연결선: 꺾임 23">
            <a:extLst>
              <a:ext uri="{FF2B5EF4-FFF2-40B4-BE49-F238E27FC236}">
                <a16:creationId xmlns:a16="http://schemas.microsoft.com/office/drawing/2014/main" id="{EAFF5C3D-9EB6-C649-C557-B3B11CF8C0FE}"/>
              </a:ext>
            </a:extLst>
          </p:cNvPr>
          <p:cNvCxnSpPr>
            <a:cxnSpLocks/>
            <a:stCxn id="71" idx="0"/>
            <a:endCxn id="88" idx="1"/>
          </p:cNvCxnSpPr>
          <p:nvPr/>
        </p:nvCxnSpPr>
        <p:spPr>
          <a:xfrm rot="5400000" flipH="1" flipV="1">
            <a:off x="3683560" y="3926438"/>
            <a:ext cx="643141" cy="11634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28">
            <a:extLst>
              <a:ext uri="{FF2B5EF4-FFF2-40B4-BE49-F238E27FC236}">
                <a16:creationId xmlns:a16="http://schemas.microsoft.com/office/drawing/2014/main" id="{B9141A4C-1150-1A82-F630-4063F80056FB}"/>
              </a:ext>
            </a:extLst>
          </p:cNvPr>
          <p:cNvCxnSpPr>
            <a:cxnSpLocks/>
            <a:stCxn id="74" idx="3"/>
            <a:endCxn id="79" idx="1"/>
          </p:cNvCxnSpPr>
          <p:nvPr/>
        </p:nvCxnSpPr>
        <p:spPr>
          <a:xfrm flipV="1">
            <a:off x="7418696" y="5180180"/>
            <a:ext cx="297846" cy="6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331148E9-A5E1-1A58-A4A6-F0023F02457D}"/>
              </a:ext>
            </a:extLst>
          </p:cNvPr>
          <p:cNvSpPr/>
          <p:nvPr/>
        </p:nvSpPr>
        <p:spPr>
          <a:xfrm>
            <a:off x="4439061" y="4758265"/>
            <a:ext cx="3072339" cy="825164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연결선: 꺾임 40">
            <a:extLst>
              <a:ext uri="{FF2B5EF4-FFF2-40B4-BE49-F238E27FC236}">
                <a16:creationId xmlns:a16="http://schemas.microsoft.com/office/drawing/2014/main" id="{D3B7B801-2B13-23C1-7A6E-CF715B3D9DF3}"/>
              </a:ext>
            </a:extLst>
          </p:cNvPr>
          <p:cNvCxnSpPr>
            <a:cxnSpLocks/>
            <a:stCxn id="89" idx="3"/>
            <a:endCxn id="79" idx="0"/>
          </p:cNvCxnSpPr>
          <p:nvPr/>
        </p:nvCxnSpPr>
        <p:spPr>
          <a:xfrm>
            <a:off x="7418696" y="4185124"/>
            <a:ext cx="784889" cy="7493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D3F8F67D-0EAC-06E2-976F-CB88573539A2}"/>
              </a:ext>
            </a:extLst>
          </p:cNvPr>
          <p:cNvSpPr/>
          <p:nvPr/>
        </p:nvSpPr>
        <p:spPr>
          <a:xfrm>
            <a:off x="4439061" y="5839019"/>
            <a:ext cx="3072339" cy="825164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사각형: 둥근 모서리 34">
                <a:extLst>
                  <a:ext uri="{FF2B5EF4-FFF2-40B4-BE49-F238E27FC236}">
                    <a16:creationId xmlns:a16="http://schemas.microsoft.com/office/drawing/2014/main" id="{318845A8-E135-7B77-DAA1-8C34B0E90D04}"/>
                  </a:ext>
                </a:extLst>
              </p:cNvPr>
              <p:cNvSpPr/>
              <p:nvPr/>
            </p:nvSpPr>
            <p:spPr>
              <a:xfrm>
                <a:off x="2746085" y="4923717"/>
                <a:ext cx="1457416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Artificial</a:t>
                </a:r>
              </a:p>
              <a:p>
                <a:pPr algn="ctr"/>
                <a:r>
                  <a:rPr lang="en-US" altLang="ko-KR" sz="1200"/>
                  <a:t>Buggy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ko-KR" altLang="en-US" sz="1200"/>
              </a:p>
            </p:txBody>
          </p:sp>
        </mc:Choice>
        <mc:Fallback xmlns="">
          <p:sp>
            <p:nvSpPr>
              <p:cNvPr id="19" name="사각형: 둥근 모서리 34">
                <a:extLst>
                  <a:ext uri="{FF2B5EF4-FFF2-40B4-BE49-F238E27FC236}">
                    <a16:creationId xmlns:a16="http://schemas.microsoft.com/office/drawing/2014/main" id="{96FCC3E7-146F-71E2-C284-41FC57EB8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085" y="4923717"/>
                <a:ext cx="1457416" cy="491492"/>
              </a:xfrm>
              <a:prstGeom prst="roundRect">
                <a:avLst/>
              </a:prstGeom>
              <a:blipFill>
                <a:blip r:embed="rId8"/>
                <a:stretch>
                  <a:fillRect b="-6098"/>
                </a:stretch>
              </a:blipFill>
              <a:ln w="9525"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사각형: 둥근 모서리 34">
                <a:extLst>
                  <a:ext uri="{FF2B5EF4-FFF2-40B4-BE49-F238E27FC236}">
                    <a16:creationId xmlns:a16="http://schemas.microsoft.com/office/drawing/2014/main" id="{4D4EBE2A-641B-E678-8392-08CB6B0A684E}"/>
                  </a:ext>
                </a:extLst>
              </p:cNvPr>
              <p:cNvSpPr/>
              <p:nvPr/>
            </p:nvSpPr>
            <p:spPr>
              <a:xfrm>
                <a:off x="2810522" y="5000293"/>
                <a:ext cx="1457416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Buggy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ko-KR" altLang="en-US" sz="1200"/>
              </a:p>
            </p:txBody>
          </p:sp>
        </mc:Choice>
        <mc:Fallback xmlns="">
          <p:sp>
            <p:nvSpPr>
              <p:cNvPr id="20" name="사각형: 둥근 모서리 34">
                <a:extLst>
                  <a:ext uri="{FF2B5EF4-FFF2-40B4-BE49-F238E27FC236}">
                    <a16:creationId xmlns:a16="http://schemas.microsoft.com/office/drawing/2014/main" id="{CD0F3E60-F4E3-8C4F-66A0-CF2893391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522" y="5000293"/>
                <a:ext cx="1457416" cy="4914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 descr="블랙, 어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52AD554-5124-915E-9FAA-23D348E34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475" y="5145185"/>
            <a:ext cx="356704" cy="3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4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3B146-741E-C39E-34C1-DEC3717C2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EBFF-0244-6678-68A3-48FB90D7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MBFL-based DLFL Dataset Construction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FD11-9431-1572-F638-F430C02C3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534333"/>
            <a:ext cx="4784660" cy="1677077"/>
          </a:xfrm>
          <a:prstGeom prst="roundRect">
            <a:avLst>
              <a:gd name="adj" fmla="val 14425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dirty="0"/>
              <a:t>Process: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Extract dynamic features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SBFL features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b="1" dirty="0">
                <a:solidFill>
                  <a:srgbClr val="00B050"/>
                </a:solidFill>
              </a:rPr>
              <a:t>MBFL features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b="1" dirty="0">
                <a:solidFill>
                  <a:srgbClr val="00B050"/>
                </a:solidFill>
              </a:rPr>
              <a:t>Stack Trace (ST) feature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855FF-8042-1CC9-D900-602FECFA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FD7-C491-4599-B79D-5ABE6FD7FDC0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E0D50-930D-BE79-3C18-D40C15C5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1E836A0-9E32-015F-6D63-DCC3EBCF4918}"/>
              </a:ext>
            </a:extLst>
          </p:cNvPr>
          <p:cNvGrpSpPr/>
          <p:nvPr/>
        </p:nvGrpSpPr>
        <p:grpSpPr>
          <a:xfrm>
            <a:off x="3552341" y="1712202"/>
            <a:ext cx="7374894" cy="1341496"/>
            <a:chOff x="3552341" y="1712202"/>
            <a:chExt cx="7374894" cy="1341496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BCD54E4F-9B89-A40A-6A8C-122D3482F069}"/>
                </a:ext>
              </a:extLst>
            </p:cNvPr>
            <p:cNvSpPr txBox="1">
              <a:spLocks/>
            </p:cNvSpPr>
            <p:nvPr/>
          </p:nvSpPr>
          <p:spPr>
            <a:xfrm>
              <a:off x="6442831" y="1712202"/>
              <a:ext cx="4484404" cy="1215223"/>
            </a:xfrm>
            <a:prstGeom prst="roundRect">
              <a:avLst>
                <a:gd name="adj" fmla="val 1442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olidFill>
                  <a:schemeClr val="accent6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6B2592-5C7A-59D9-6C7E-2A4EEC57A5E7}"/>
                </a:ext>
              </a:extLst>
            </p:cNvPr>
            <p:cNvSpPr txBox="1"/>
            <p:nvPr/>
          </p:nvSpPr>
          <p:spPr>
            <a:xfrm>
              <a:off x="6788554" y="2102853"/>
              <a:ext cx="40302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accent6"/>
                  </a:solidFill>
                </a:rPr>
                <a:t>❶ </a:t>
              </a:r>
              <a:r>
                <a:rPr lang="en-US" b="1">
                  <a:solidFill>
                    <a:schemeClr val="accent6"/>
                  </a:solidFill>
                </a:rPr>
                <a:t>reduce construction time </a:t>
              </a:r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2EB76B7-66ED-7529-A7FE-7A9B87862AEE}"/>
                </a:ext>
              </a:extLst>
            </p:cNvPr>
            <p:cNvSpPr txBox="1"/>
            <p:nvPr/>
          </p:nvSpPr>
          <p:spPr>
            <a:xfrm>
              <a:off x="6788554" y="2474673"/>
              <a:ext cx="40932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accent6"/>
                  </a:solidFill>
                </a:rPr>
                <a:t>❷ </a:t>
              </a:r>
              <a:r>
                <a:rPr lang="en-US" b="1">
                  <a:solidFill>
                    <a:schemeClr val="accent6"/>
                  </a:solidFill>
                </a:rPr>
                <a:t>improve fault localization accuracy </a:t>
              </a:r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4D7DC34-3C25-FD59-1605-944BF4866956}"/>
                </a:ext>
              </a:extLst>
            </p:cNvPr>
            <p:cNvSpPr txBox="1"/>
            <p:nvPr/>
          </p:nvSpPr>
          <p:spPr>
            <a:xfrm>
              <a:off x="6538608" y="1813762"/>
              <a:ext cx="30718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u="sng">
                  <a:solidFill>
                    <a:schemeClr val="tx1"/>
                  </a:solidFill>
                </a:rPr>
                <a:t>Research Objective:</a:t>
              </a:r>
              <a:endParaRPr lang="en-US" b="1" u="sng"/>
            </a:p>
          </p:txBody>
        </p:sp>
        <p:cxnSp>
          <p:nvCxnSpPr>
            <p:cNvPr id="68" name="Connector: Curved 67">
              <a:extLst>
                <a:ext uri="{FF2B5EF4-FFF2-40B4-BE49-F238E27FC236}">
                  <a16:creationId xmlns:a16="http://schemas.microsoft.com/office/drawing/2014/main" id="{409DA404-8D79-B8BA-998A-C562C69718B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552341" y="2249257"/>
              <a:ext cx="3236213" cy="507842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D8BD1069-588A-4852-AFDF-6ABE2B1F491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475747" y="2613653"/>
              <a:ext cx="2312807" cy="440045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그룹 15">
            <a:extLst>
              <a:ext uri="{FF2B5EF4-FFF2-40B4-BE49-F238E27FC236}">
                <a16:creationId xmlns:a16="http://schemas.microsoft.com/office/drawing/2014/main" id="{9ACF017C-34AB-C9D4-B6FB-272AC6ACFEE2}"/>
              </a:ext>
            </a:extLst>
          </p:cNvPr>
          <p:cNvGrpSpPr/>
          <p:nvPr/>
        </p:nvGrpSpPr>
        <p:grpSpPr>
          <a:xfrm>
            <a:off x="927939" y="4566067"/>
            <a:ext cx="1405018" cy="1026914"/>
            <a:chOff x="261279" y="1221278"/>
            <a:chExt cx="1594301" cy="1516561"/>
          </a:xfrm>
        </p:grpSpPr>
        <p:sp>
          <p:nvSpPr>
            <p:cNvPr id="42" name="사각형: 둥근 모서리 7">
              <a:extLst>
                <a:ext uri="{FF2B5EF4-FFF2-40B4-BE49-F238E27FC236}">
                  <a16:creationId xmlns:a16="http://schemas.microsoft.com/office/drawing/2014/main" id="{8C96B315-3EEF-0D83-BE0C-048C584F1939}"/>
                </a:ext>
              </a:extLst>
            </p:cNvPr>
            <p:cNvSpPr/>
            <p:nvPr/>
          </p:nvSpPr>
          <p:spPr>
            <a:xfrm>
              <a:off x="261279" y="1221278"/>
              <a:ext cx="1594301" cy="15165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43" name="그룹 5">
              <a:extLst>
                <a:ext uri="{FF2B5EF4-FFF2-40B4-BE49-F238E27FC236}">
                  <a16:creationId xmlns:a16="http://schemas.microsoft.com/office/drawing/2014/main" id="{7E72B324-224C-AE9A-2D24-969C09FFA664}"/>
                </a:ext>
              </a:extLst>
            </p:cNvPr>
            <p:cNvGrpSpPr/>
            <p:nvPr/>
          </p:nvGrpSpPr>
          <p:grpSpPr>
            <a:xfrm>
              <a:off x="333259" y="1301062"/>
              <a:ext cx="1452418" cy="648017"/>
              <a:chOff x="1289963" y="2217103"/>
              <a:chExt cx="1452418" cy="648017"/>
            </a:xfrm>
          </p:grpSpPr>
          <p:pic>
            <p:nvPicPr>
              <p:cNvPr id="48" name="그림 11">
                <a:extLst>
                  <a:ext uri="{FF2B5EF4-FFF2-40B4-BE49-F238E27FC236}">
                    <a16:creationId xmlns:a16="http://schemas.microsoft.com/office/drawing/2014/main" id="{720F16A0-EACF-0F17-B4A7-FFAC84229D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3658" y="2288833"/>
                <a:ext cx="426878" cy="498866"/>
              </a:xfrm>
              <a:prstGeom prst="rect">
                <a:avLst/>
              </a:prstGeom>
            </p:spPr>
          </p:pic>
          <p:sp>
            <p:nvSpPr>
              <p:cNvPr id="49" name="사각형: 둥근 모서리 12">
                <a:extLst>
                  <a:ext uri="{FF2B5EF4-FFF2-40B4-BE49-F238E27FC236}">
                    <a16:creationId xmlns:a16="http://schemas.microsoft.com/office/drawing/2014/main" id="{71A084DC-7874-72B1-E77D-FDDD8CA91932}"/>
                  </a:ext>
                </a:extLst>
              </p:cNvPr>
              <p:cNvSpPr/>
              <p:nvPr/>
            </p:nvSpPr>
            <p:spPr>
              <a:xfrm>
                <a:off x="1289963" y="2217103"/>
                <a:ext cx="1452415" cy="648017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15973E58-EC85-01C7-5DDB-5023A385456C}"/>
                      </a:ext>
                    </a:extLst>
                  </p:cNvPr>
                  <p:cNvSpPr txBox="1"/>
                  <p:nvPr/>
                </p:nvSpPr>
                <p:spPr>
                  <a:xfrm>
                    <a:off x="1790540" y="2363700"/>
                    <a:ext cx="951841" cy="3636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000"/>
                      <a:t>Program </a:t>
                    </a:r>
                    <a14:m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a14:m>
                    <a:endParaRPr lang="ko-KR" altLang="en-US" sz="1000" i="1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AE1FCD5-E84A-AD61-6D28-2AF647A488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0540" y="2363700"/>
                    <a:ext cx="951841" cy="36362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19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그룹 6">
              <a:extLst>
                <a:ext uri="{FF2B5EF4-FFF2-40B4-BE49-F238E27FC236}">
                  <a16:creationId xmlns:a16="http://schemas.microsoft.com/office/drawing/2014/main" id="{DB620DC1-E803-4C71-18E1-EE2F18D6BBC6}"/>
                </a:ext>
              </a:extLst>
            </p:cNvPr>
            <p:cNvGrpSpPr/>
            <p:nvPr/>
          </p:nvGrpSpPr>
          <p:grpSpPr>
            <a:xfrm>
              <a:off x="333260" y="2020809"/>
              <a:ext cx="1452416" cy="648017"/>
              <a:chOff x="1289964" y="2217103"/>
              <a:chExt cx="1452416" cy="648017"/>
            </a:xfrm>
          </p:grpSpPr>
          <p:sp>
            <p:nvSpPr>
              <p:cNvPr id="46" name="사각형: 둥근 모서리 9">
                <a:extLst>
                  <a:ext uri="{FF2B5EF4-FFF2-40B4-BE49-F238E27FC236}">
                    <a16:creationId xmlns:a16="http://schemas.microsoft.com/office/drawing/2014/main" id="{85219E00-E885-AAAC-B01F-7A04ABFEA664}"/>
                  </a:ext>
                </a:extLst>
              </p:cNvPr>
              <p:cNvSpPr/>
              <p:nvPr/>
            </p:nvSpPr>
            <p:spPr>
              <a:xfrm>
                <a:off x="1289964" y="2217103"/>
                <a:ext cx="1452414" cy="648017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9437AB57-2A97-886F-2C32-602CBD2636A6}"/>
                      </a:ext>
                    </a:extLst>
                  </p:cNvPr>
                  <p:cNvSpPr txBox="1"/>
                  <p:nvPr/>
                </p:nvSpPr>
                <p:spPr>
                  <a:xfrm>
                    <a:off x="1790539" y="2377767"/>
                    <a:ext cx="951841" cy="3636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000"/>
                      <a:t>TestSuite </a:t>
                    </a:r>
                    <a14:m>
                      <m:oMath xmlns:m="http://schemas.openxmlformats.org/officeDocument/2006/math">
                        <m:r>
                          <a:rPr lang="en-US" altLang="ko-KR" sz="1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a14:m>
                    <a:endParaRPr lang="ko-KR" altLang="en-US" sz="100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18D1508B-24FA-9F97-80AE-F68AA671D5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0539" y="2377767"/>
                    <a:ext cx="951841" cy="36362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67" name="직선 화살표 연결선 15">
            <a:extLst>
              <a:ext uri="{FF2B5EF4-FFF2-40B4-BE49-F238E27FC236}">
                <a16:creationId xmlns:a16="http://schemas.microsoft.com/office/drawing/2014/main" id="{75396B5D-EE76-1C54-758C-E4DA9BD8130E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2332957" y="5078882"/>
            <a:ext cx="254727" cy="6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사각형: 둥근 모서리 34">
                <a:extLst>
                  <a:ext uri="{FF2B5EF4-FFF2-40B4-BE49-F238E27FC236}">
                    <a16:creationId xmlns:a16="http://schemas.microsoft.com/office/drawing/2014/main" id="{8DBAA7D4-AADC-8A30-CDCE-B822EE078927}"/>
                  </a:ext>
                </a:extLst>
              </p:cNvPr>
              <p:cNvSpPr/>
              <p:nvPr/>
            </p:nvSpPr>
            <p:spPr>
              <a:xfrm>
                <a:off x="2694717" y="4829713"/>
                <a:ext cx="1457416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Artificial</a:t>
                </a:r>
              </a:p>
              <a:p>
                <a:pPr algn="ctr"/>
                <a:r>
                  <a:rPr lang="en-US" altLang="ko-KR" sz="1200"/>
                  <a:t>Buggy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ko-KR" altLang="en-US" sz="1200"/>
              </a:p>
            </p:txBody>
          </p:sp>
        </mc:Choice>
        <mc:Fallback xmlns="">
          <p:sp>
            <p:nvSpPr>
              <p:cNvPr id="71" name="사각형: 둥근 모서리 34">
                <a:extLst>
                  <a:ext uri="{FF2B5EF4-FFF2-40B4-BE49-F238E27FC236}">
                    <a16:creationId xmlns:a16="http://schemas.microsoft.com/office/drawing/2014/main" id="{8DBAA7D4-AADC-8A30-CDCE-B822EE078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717" y="4829713"/>
                <a:ext cx="1457416" cy="491492"/>
              </a:xfrm>
              <a:prstGeom prst="roundRect">
                <a:avLst/>
              </a:prstGeom>
              <a:blipFill>
                <a:blip r:embed="rId6"/>
                <a:stretch>
                  <a:fillRect b="-4819"/>
                </a:stretch>
              </a:blipFill>
              <a:ln w="9525"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사각형: 둥근 모서리 22">
            <a:extLst>
              <a:ext uri="{FF2B5EF4-FFF2-40B4-BE49-F238E27FC236}">
                <a16:creationId xmlns:a16="http://schemas.microsoft.com/office/drawing/2014/main" id="{E596DB7E-EAB7-BE55-C3E8-A837D75DF5BF}"/>
              </a:ext>
            </a:extLst>
          </p:cNvPr>
          <p:cNvSpPr/>
          <p:nvPr/>
        </p:nvSpPr>
        <p:spPr>
          <a:xfrm>
            <a:off x="4586835" y="4840235"/>
            <a:ext cx="1462289" cy="695518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Extract MBFL Features</a:t>
            </a:r>
            <a:endParaRPr lang="ko-KR" altLang="en-US" sz="1400"/>
          </a:p>
        </p:txBody>
      </p:sp>
      <p:cxnSp>
        <p:nvCxnSpPr>
          <p:cNvPr id="73" name="연결선: 꺾임 23">
            <a:extLst>
              <a:ext uri="{FF2B5EF4-FFF2-40B4-BE49-F238E27FC236}">
                <a16:creationId xmlns:a16="http://schemas.microsoft.com/office/drawing/2014/main" id="{D3F2D425-8FD2-2CD3-75DE-A331ACB0BB20}"/>
              </a:ext>
            </a:extLst>
          </p:cNvPr>
          <p:cNvCxnSpPr>
            <a:cxnSpLocks/>
            <a:stCxn id="71" idx="2"/>
            <a:endCxn id="78" idx="1"/>
          </p:cNvCxnSpPr>
          <p:nvPr/>
        </p:nvCxnSpPr>
        <p:spPr>
          <a:xfrm rot="16200000" flipH="1">
            <a:off x="3542537" y="5202092"/>
            <a:ext cx="923814" cy="116203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사각형: 둥근 모서리 34">
            <a:extLst>
              <a:ext uri="{FF2B5EF4-FFF2-40B4-BE49-F238E27FC236}">
                <a16:creationId xmlns:a16="http://schemas.microsoft.com/office/drawing/2014/main" id="{789895AD-DC11-B57B-FC7A-083BD35920DB}"/>
              </a:ext>
            </a:extLst>
          </p:cNvPr>
          <p:cNvSpPr/>
          <p:nvPr/>
        </p:nvSpPr>
        <p:spPr>
          <a:xfrm>
            <a:off x="6390903" y="4940800"/>
            <a:ext cx="1027793" cy="49149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MBFL Features</a:t>
            </a:r>
            <a:endParaRPr lang="ko-KR" altLang="en-US" sz="1200"/>
          </a:p>
        </p:txBody>
      </p:sp>
      <p:cxnSp>
        <p:nvCxnSpPr>
          <p:cNvPr id="75" name="직선 화살표 연결선 28">
            <a:extLst>
              <a:ext uri="{FF2B5EF4-FFF2-40B4-BE49-F238E27FC236}">
                <a16:creationId xmlns:a16="http://schemas.microsoft.com/office/drawing/2014/main" id="{F197DA48-1A77-ED33-D84F-3A05C8265730}"/>
              </a:ext>
            </a:extLst>
          </p:cNvPr>
          <p:cNvCxnSpPr>
            <a:cxnSpLocks/>
            <a:stCxn id="72" idx="3"/>
            <a:endCxn id="74" idx="1"/>
          </p:cNvCxnSpPr>
          <p:nvPr/>
        </p:nvCxnSpPr>
        <p:spPr>
          <a:xfrm flipV="1">
            <a:off x="6049124" y="5186546"/>
            <a:ext cx="341779" cy="1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29">
            <a:extLst>
              <a:ext uri="{FF2B5EF4-FFF2-40B4-BE49-F238E27FC236}">
                <a16:creationId xmlns:a16="http://schemas.microsoft.com/office/drawing/2014/main" id="{0965A6CE-BAE4-3ABF-28BA-730D6B484BFB}"/>
              </a:ext>
            </a:extLst>
          </p:cNvPr>
          <p:cNvCxnSpPr>
            <a:cxnSpLocks/>
            <a:stCxn id="78" idx="3"/>
            <a:endCxn id="77" idx="1"/>
          </p:cNvCxnSpPr>
          <p:nvPr/>
        </p:nvCxnSpPr>
        <p:spPr>
          <a:xfrm>
            <a:off x="6050495" y="6245019"/>
            <a:ext cx="340408" cy="1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사각형: 둥근 모서리 32">
            <a:extLst>
              <a:ext uri="{FF2B5EF4-FFF2-40B4-BE49-F238E27FC236}">
                <a16:creationId xmlns:a16="http://schemas.microsoft.com/office/drawing/2014/main" id="{CF5857FE-613E-BAAC-1D38-D5876F49E4A9}"/>
              </a:ext>
            </a:extLst>
          </p:cNvPr>
          <p:cNvSpPr/>
          <p:nvPr/>
        </p:nvSpPr>
        <p:spPr>
          <a:xfrm>
            <a:off x="6390903" y="6000933"/>
            <a:ext cx="1027793" cy="49149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ST Feature</a:t>
            </a:r>
            <a:endParaRPr lang="ko-KR" altLang="en-US" sz="1200"/>
          </a:p>
        </p:txBody>
      </p:sp>
      <p:sp>
        <p:nvSpPr>
          <p:cNvPr id="78" name="사각형: 둥근 모서리 34">
            <a:extLst>
              <a:ext uri="{FF2B5EF4-FFF2-40B4-BE49-F238E27FC236}">
                <a16:creationId xmlns:a16="http://schemas.microsoft.com/office/drawing/2014/main" id="{6BB816DF-8CB1-2FE2-DDDD-977FEFB0039B}"/>
              </a:ext>
            </a:extLst>
          </p:cNvPr>
          <p:cNvSpPr/>
          <p:nvPr/>
        </p:nvSpPr>
        <p:spPr>
          <a:xfrm>
            <a:off x="4585464" y="5897260"/>
            <a:ext cx="1465031" cy="695518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Extract</a:t>
            </a:r>
            <a:br>
              <a:rPr lang="en-US" altLang="ko-KR" sz="1400"/>
            </a:br>
            <a:r>
              <a:rPr lang="en-US" altLang="ko-KR" sz="1400"/>
              <a:t>ST Feature</a:t>
            </a:r>
            <a:endParaRPr lang="ko-KR" altLang="en-US" sz="1400"/>
          </a:p>
        </p:txBody>
      </p:sp>
      <p:sp>
        <p:nvSpPr>
          <p:cNvPr id="79" name="사각형: 둥근 모서리 34">
            <a:extLst>
              <a:ext uri="{FF2B5EF4-FFF2-40B4-BE49-F238E27FC236}">
                <a16:creationId xmlns:a16="http://schemas.microsoft.com/office/drawing/2014/main" id="{30FBB6DD-232F-5E54-7B33-CF4496A59E10}"/>
              </a:ext>
            </a:extLst>
          </p:cNvPr>
          <p:cNvSpPr/>
          <p:nvPr/>
        </p:nvSpPr>
        <p:spPr>
          <a:xfrm>
            <a:off x="7716542" y="4934434"/>
            <a:ext cx="974085" cy="49149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DLFL Dataset</a:t>
            </a:r>
            <a:endParaRPr lang="ko-KR" altLang="en-US" sz="1200"/>
          </a:p>
        </p:txBody>
      </p:sp>
      <p:cxnSp>
        <p:nvCxnSpPr>
          <p:cNvPr id="80" name="연결선: 꺾임 40">
            <a:extLst>
              <a:ext uri="{FF2B5EF4-FFF2-40B4-BE49-F238E27FC236}">
                <a16:creationId xmlns:a16="http://schemas.microsoft.com/office/drawing/2014/main" id="{7D6C26D3-6CA1-0A4B-2C59-2DC6EF731BFF}"/>
              </a:ext>
            </a:extLst>
          </p:cNvPr>
          <p:cNvCxnSpPr>
            <a:cxnSpLocks/>
            <a:stCxn id="77" idx="3"/>
            <a:endCxn id="79" idx="2"/>
          </p:cNvCxnSpPr>
          <p:nvPr/>
        </p:nvCxnSpPr>
        <p:spPr>
          <a:xfrm flipV="1">
            <a:off x="7418696" y="5425926"/>
            <a:ext cx="784889" cy="82075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그룹 43">
            <a:extLst>
              <a:ext uri="{FF2B5EF4-FFF2-40B4-BE49-F238E27FC236}">
                <a16:creationId xmlns:a16="http://schemas.microsoft.com/office/drawing/2014/main" id="{D67E13E4-C8EA-4ED7-D9C6-68F3548C8826}"/>
              </a:ext>
            </a:extLst>
          </p:cNvPr>
          <p:cNvGrpSpPr/>
          <p:nvPr/>
        </p:nvGrpSpPr>
        <p:grpSpPr>
          <a:xfrm>
            <a:off x="8623258" y="4770114"/>
            <a:ext cx="1538427" cy="1060626"/>
            <a:chOff x="9208551" y="4073390"/>
            <a:chExt cx="1538427" cy="1060626"/>
          </a:xfrm>
        </p:grpSpPr>
        <p:pic>
          <p:nvPicPr>
            <p:cNvPr id="82" name="그림 44">
              <a:extLst>
                <a:ext uri="{FF2B5EF4-FFF2-40B4-BE49-F238E27FC236}">
                  <a16:creationId xmlns:a16="http://schemas.microsoft.com/office/drawing/2014/main" id="{10ACBEBE-7EA2-F7CA-EBDC-95E93585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8954" y="4073390"/>
              <a:ext cx="817622" cy="817622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6A2CE47-3C93-66BC-43AC-9997C5932BB5}"/>
                </a:ext>
              </a:extLst>
            </p:cNvPr>
            <p:cNvSpPr txBox="1"/>
            <p:nvPr/>
          </p:nvSpPr>
          <p:spPr>
            <a:xfrm>
              <a:off x="9208551" y="4872406"/>
              <a:ext cx="15384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/>
                <a:t>3. Fault Localization</a:t>
              </a:r>
              <a:endParaRPr lang="ko-KR" altLang="en-US" sz="1100"/>
            </a:p>
          </p:txBody>
        </p:sp>
      </p:grpSp>
      <p:cxnSp>
        <p:nvCxnSpPr>
          <p:cNvPr id="84" name="직선 화살표 연결선 46">
            <a:extLst>
              <a:ext uri="{FF2B5EF4-FFF2-40B4-BE49-F238E27FC236}">
                <a16:creationId xmlns:a16="http://schemas.microsoft.com/office/drawing/2014/main" id="{BF0EAB61-54F4-06A3-6D08-2B875051CEA0}"/>
              </a:ext>
            </a:extLst>
          </p:cNvPr>
          <p:cNvCxnSpPr>
            <a:cxnSpLocks/>
            <a:stCxn id="82" idx="3"/>
            <a:endCxn id="85" idx="1"/>
          </p:cNvCxnSpPr>
          <p:nvPr/>
        </p:nvCxnSpPr>
        <p:spPr>
          <a:xfrm>
            <a:off x="9801283" y="5178925"/>
            <a:ext cx="4687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사각형: 둥근 모서리 34">
            <a:extLst>
              <a:ext uri="{FF2B5EF4-FFF2-40B4-BE49-F238E27FC236}">
                <a16:creationId xmlns:a16="http://schemas.microsoft.com/office/drawing/2014/main" id="{147CFC45-09FB-000B-348A-E46CE405374E}"/>
              </a:ext>
            </a:extLst>
          </p:cNvPr>
          <p:cNvSpPr/>
          <p:nvPr/>
        </p:nvSpPr>
        <p:spPr>
          <a:xfrm>
            <a:off x="10270077" y="4933179"/>
            <a:ext cx="1083723" cy="49149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Susp. scores </a:t>
            </a:r>
            <a:r>
              <a:rPr lang="en-US" altLang="ko-KR" sz="1050"/>
              <a:t>(line)</a:t>
            </a:r>
            <a:endParaRPr lang="ko-KR" altLang="en-US" sz="1200"/>
          </a:p>
        </p:txBody>
      </p:sp>
      <p:cxnSp>
        <p:nvCxnSpPr>
          <p:cNvPr id="86" name="직선 화살표 연결선 51">
            <a:extLst>
              <a:ext uri="{FF2B5EF4-FFF2-40B4-BE49-F238E27FC236}">
                <a16:creationId xmlns:a16="http://schemas.microsoft.com/office/drawing/2014/main" id="{00FFD71A-2DBF-B7EC-AF2D-46A78E671EFE}"/>
              </a:ext>
            </a:extLst>
          </p:cNvPr>
          <p:cNvCxnSpPr>
            <a:cxnSpLocks/>
            <a:stCxn id="79" idx="3"/>
            <a:endCxn id="82" idx="1"/>
          </p:cNvCxnSpPr>
          <p:nvPr/>
        </p:nvCxnSpPr>
        <p:spPr>
          <a:xfrm flipV="1">
            <a:off x="8690627" y="5178925"/>
            <a:ext cx="293034" cy="1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16">
            <a:extLst>
              <a:ext uri="{FF2B5EF4-FFF2-40B4-BE49-F238E27FC236}">
                <a16:creationId xmlns:a16="http://schemas.microsoft.com/office/drawing/2014/main" id="{77BAF14C-F2A3-B33A-7C69-61FE2CE9AD1D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4236794" y="5187044"/>
            <a:ext cx="350041" cy="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22">
            <a:extLst>
              <a:ext uri="{FF2B5EF4-FFF2-40B4-BE49-F238E27FC236}">
                <a16:creationId xmlns:a16="http://schemas.microsoft.com/office/drawing/2014/main" id="{16ED940A-7C52-ADE5-00C4-7BAE657DF854}"/>
              </a:ext>
            </a:extLst>
          </p:cNvPr>
          <p:cNvSpPr/>
          <p:nvPr/>
        </p:nvSpPr>
        <p:spPr>
          <a:xfrm>
            <a:off x="4586835" y="3838813"/>
            <a:ext cx="1462289" cy="695518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Extract SBFL Features</a:t>
            </a:r>
            <a:endParaRPr lang="ko-KR" altLang="en-US" sz="1400"/>
          </a:p>
        </p:txBody>
      </p:sp>
      <p:sp>
        <p:nvSpPr>
          <p:cNvPr id="89" name="사각형: 둥근 모서리 34">
            <a:extLst>
              <a:ext uri="{FF2B5EF4-FFF2-40B4-BE49-F238E27FC236}">
                <a16:creationId xmlns:a16="http://schemas.microsoft.com/office/drawing/2014/main" id="{F6045136-86BA-7DA7-244A-D2FE2379E66E}"/>
              </a:ext>
            </a:extLst>
          </p:cNvPr>
          <p:cNvSpPr/>
          <p:nvPr/>
        </p:nvSpPr>
        <p:spPr>
          <a:xfrm>
            <a:off x="6390903" y="3939378"/>
            <a:ext cx="1027793" cy="49149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/>
              <a:t>SBFL Features</a:t>
            </a:r>
            <a:endParaRPr lang="ko-KR" altLang="en-US" sz="1200"/>
          </a:p>
        </p:txBody>
      </p:sp>
      <p:cxnSp>
        <p:nvCxnSpPr>
          <p:cNvPr id="90" name="직선 화살표 연결선 28">
            <a:extLst>
              <a:ext uri="{FF2B5EF4-FFF2-40B4-BE49-F238E27FC236}">
                <a16:creationId xmlns:a16="http://schemas.microsoft.com/office/drawing/2014/main" id="{4F2EEACF-1D00-6256-30F0-31A9DD07F429}"/>
              </a:ext>
            </a:extLst>
          </p:cNvPr>
          <p:cNvCxnSpPr>
            <a:cxnSpLocks/>
            <a:stCxn id="88" idx="3"/>
            <a:endCxn id="89" idx="1"/>
          </p:cNvCxnSpPr>
          <p:nvPr/>
        </p:nvCxnSpPr>
        <p:spPr>
          <a:xfrm flipV="1">
            <a:off x="6049124" y="4185124"/>
            <a:ext cx="341779" cy="1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연결선: 꺾임 23">
            <a:extLst>
              <a:ext uri="{FF2B5EF4-FFF2-40B4-BE49-F238E27FC236}">
                <a16:creationId xmlns:a16="http://schemas.microsoft.com/office/drawing/2014/main" id="{CEB64909-D013-E695-7907-6FA397BDDC72}"/>
              </a:ext>
            </a:extLst>
          </p:cNvPr>
          <p:cNvCxnSpPr>
            <a:cxnSpLocks/>
            <a:stCxn id="71" idx="0"/>
            <a:endCxn id="88" idx="1"/>
          </p:cNvCxnSpPr>
          <p:nvPr/>
        </p:nvCxnSpPr>
        <p:spPr>
          <a:xfrm rot="5400000" flipH="1" flipV="1">
            <a:off x="3683560" y="3926438"/>
            <a:ext cx="643141" cy="11634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28">
            <a:extLst>
              <a:ext uri="{FF2B5EF4-FFF2-40B4-BE49-F238E27FC236}">
                <a16:creationId xmlns:a16="http://schemas.microsoft.com/office/drawing/2014/main" id="{3F22BE87-F597-0BA8-CF6F-2A01364BFBC5}"/>
              </a:ext>
            </a:extLst>
          </p:cNvPr>
          <p:cNvCxnSpPr>
            <a:cxnSpLocks/>
            <a:stCxn id="74" idx="3"/>
            <a:endCxn id="79" idx="1"/>
          </p:cNvCxnSpPr>
          <p:nvPr/>
        </p:nvCxnSpPr>
        <p:spPr>
          <a:xfrm flipV="1">
            <a:off x="7418696" y="5180180"/>
            <a:ext cx="297846" cy="6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0F29AE90-2B51-7916-6341-261C027E7A1B}"/>
              </a:ext>
            </a:extLst>
          </p:cNvPr>
          <p:cNvSpPr/>
          <p:nvPr/>
        </p:nvSpPr>
        <p:spPr>
          <a:xfrm>
            <a:off x="4439061" y="4758265"/>
            <a:ext cx="3072339" cy="825164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연결선: 꺾임 40">
            <a:extLst>
              <a:ext uri="{FF2B5EF4-FFF2-40B4-BE49-F238E27FC236}">
                <a16:creationId xmlns:a16="http://schemas.microsoft.com/office/drawing/2014/main" id="{9BDBC6CB-DBF0-8C21-E092-493462EEFD37}"/>
              </a:ext>
            </a:extLst>
          </p:cNvPr>
          <p:cNvCxnSpPr>
            <a:cxnSpLocks/>
            <a:stCxn id="89" idx="3"/>
            <a:endCxn id="79" idx="0"/>
          </p:cNvCxnSpPr>
          <p:nvPr/>
        </p:nvCxnSpPr>
        <p:spPr>
          <a:xfrm>
            <a:off x="7418696" y="4185124"/>
            <a:ext cx="784889" cy="7493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1B3FEF60-EFDA-9FC1-969F-0AA62DF3F126}"/>
              </a:ext>
            </a:extLst>
          </p:cNvPr>
          <p:cNvSpPr/>
          <p:nvPr/>
        </p:nvSpPr>
        <p:spPr>
          <a:xfrm>
            <a:off x="4439061" y="5839019"/>
            <a:ext cx="3072339" cy="825164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사각형: 둥근 모서리 34">
                <a:extLst>
                  <a:ext uri="{FF2B5EF4-FFF2-40B4-BE49-F238E27FC236}">
                    <a16:creationId xmlns:a16="http://schemas.microsoft.com/office/drawing/2014/main" id="{8666597E-1CA3-23FE-917F-A80B0A398A5F}"/>
                  </a:ext>
                </a:extLst>
              </p:cNvPr>
              <p:cNvSpPr/>
              <p:nvPr/>
            </p:nvSpPr>
            <p:spPr>
              <a:xfrm>
                <a:off x="2746085" y="4923717"/>
                <a:ext cx="1457416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Artificial</a:t>
                </a:r>
              </a:p>
              <a:p>
                <a:pPr algn="ctr"/>
                <a:r>
                  <a:rPr lang="en-US" altLang="ko-KR" sz="1200"/>
                  <a:t>Buggy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ko-KR" altLang="en-US" sz="1200"/>
              </a:p>
            </p:txBody>
          </p:sp>
        </mc:Choice>
        <mc:Fallback xmlns="">
          <p:sp>
            <p:nvSpPr>
              <p:cNvPr id="19" name="사각형: 둥근 모서리 34">
                <a:extLst>
                  <a:ext uri="{FF2B5EF4-FFF2-40B4-BE49-F238E27FC236}">
                    <a16:creationId xmlns:a16="http://schemas.microsoft.com/office/drawing/2014/main" id="{8666597E-1CA3-23FE-917F-A80B0A398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085" y="4923717"/>
                <a:ext cx="1457416" cy="491492"/>
              </a:xfrm>
              <a:prstGeom prst="roundRect">
                <a:avLst/>
              </a:prstGeom>
              <a:blipFill>
                <a:blip r:embed="rId8"/>
                <a:stretch>
                  <a:fillRect b="-6098"/>
                </a:stretch>
              </a:blipFill>
              <a:ln w="9525"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사각형: 둥근 모서리 34">
                <a:extLst>
                  <a:ext uri="{FF2B5EF4-FFF2-40B4-BE49-F238E27FC236}">
                    <a16:creationId xmlns:a16="http://schemas.microsoft.com/office/drawing/2014/main" id="{2FE70E1D-0BDC-B213-6CE5-D067AF4C1838}"/>
                  </a:ext>
                </a:extLst>
              </p:cNvPr>
              <p:cNvSpPr/>
              <p:nvPr/>
            </p:nvSpPr>
            <p:spPr>
              <a:xfrm>
                <a:off x="2810522" y="5000293"/>
                <a:ext cx="1457416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/>
                  <a:t>Buggy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ko-KR" altLang="en-US" sz="1200"/>
              </a:p>
            </p:txBody>
          </p:sp>
        </mc:Choice>
        <mc:Fallback xmlns="">
          <p:sp>
            <p:nvSpPr>
              <p:cNvPr id="20" name="사각형: 둥근 모서리 34">
                <a:extLst>
                  <a:ext uri="{FF2B5EF4-FFF2-40B4-BE49-F238E27FC236}">
                    <a16:creationId xmlns:a16="http://schemas.microsoft.com/office/drawing/2014/main" id="{2FE70E1D-0BDC-B213-6CE5-D067AF4C1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522" y="5000293"/>
                <a:ext cx="1457416" cy="4914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 descr="블랙, 어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B2047D0-DF05-5B22-40F6-DA6E4CD618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475" y="5145185"/>
            <a:ext cx="356704" cy="356704"/>
          </a:xfrm>
          <a:prstGeom prst="rect">
            <a:avLst/>
          </a:prstGeom>
        </p:spPr>
      </p:pic>
      <p:sp>
        <p:nvSpPr>
          <p:cNvPr id="54" name="직사각형 53">
            <a:extLst>
              <a:ext uri="{FF2B5EF4-FFF2-40B4-BE49-F238E27FC236}">
                <a16:creationId xmlns:a16="http://schemas.microsoft.com/office/drawing/2014/main" id="{71D4C35F-3594-6506-7A01-6AF00A862AA2}"/>
              </a:ext>
            </a:extLst>
          </p:cNvPr>
          <p:cNvSpPr/>
          <p:nvPr/>
        </p:nvSpPr>
        <p:spPr>
          <a:xfrm>
            <a:off x="484597" y="3321121"/>
            <a:ext cx="11470832" cy="3400354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72C6B44F-0A1C-C643-352C-4D38BF1485BD}"/>
              </a:ext>
            </a:extLst>
          </p:cNvPr>
          <p:cNvGrpSpPr/>
          <p:nvPr/>
        </p:nvGrpSpPr>
        <p:grpSpPr>
          <a:xfrm>
            <a:off x="1630448" y="3462263"/>
            <a:ext cx="8513616" cy="1528218"/>
            <a:chOff x="1732287" y="4164865"/>
            <a:chExt cx="8513616" cy="1528218"/>
          </a:xfrm>
        </p:grpSpPr>
        <p:cxnSp>
          <p:nvCxnSpPr>
            <p:cNvPr id="132" name="직선 화살표 연결선 15">
              <a:extLst>
                <a:ext uri="{FF2B5EF4-FFF2-40B4-BE49-F238E27FC236}">
                  <a16:creationId xmlns:a16="http://schemas.microsoft.com/office/drawing/2014/main" id="{6706C544-9ED7-84DC-DEAB-935ED8CF71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2957" y="5078882"/>
              <a:ext cx="254727" cy="6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화살표 연결선 28">
              <a:extLst>
                <a:ext uri="{FF2B5EF4-FFF2-40B4-BE49-F238E27FC236}">
                  <a16:creationId xmlns:a16="http://schemas.microsoft.com/office/drawing/2014/main" id="{BEFD10A0-1232-2CBD-841F-9B38068D5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9124" y="5186546"/>
              <a:ext cx="341779" cy="14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화살표 연결선 51">
              <a:extLst>
                <a:ext uri="{FF2B5EF4-FFF2-40B4-BE49-F238E27FC236}">
                  <a16:creationId xmlns:a16="http://schemas.microsoft.com/office/drawing/2014/main" id="{3BEBD2C7-1EB5-811F-F0CA-0F2D40C913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0627" y="5178925"/>
              <a:ext cx="293034" cy="12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화살표 연결선 16">
              <a:extLst>
                <a:ext uri="{FF2B5EF4-FFF2-40B4-BE49-F238E27FC236}">
                  <a16:creationId xmlns:a16="http://schemas.microsoft.com/office/drawing/2014/main" id="{E8E1F1F0-1412-3A36-E6EA-8A18612F13A2}"/>
                </a:ext>
              </a:extLst>
            </p:cNvPr>
            <p:cNvCxnSpPr>
              <a:cxnSpLocks/>
            </p:cNvCxnSpPr>
            <p:nvPr/>
          </p:nvCxnSpPr>
          <p:spPr>
            <a:xfrm>
              <a:off x="4236794" y="5187044"/>
              <a:ext cx="350041" cy="9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화살표 연결선 28">
              <a:extLst>
                <a:ext uri="{FF2B5EF4-FFF2-40B4-BE49-F238E27FC236}">
                  <a16:creationId xmlns:a16="http://schemas.microsoft.com/office/drawing/2014/main" id="{7153319E-A59B-6385-0C58-D5C2AC9AE7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9124" y="4185124"/>
              <a:ext cx="341779" cy="14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사각형: 둥근 모서리 4">
              <a:extLst>
                <a:ext uri="{FF2B5EF4-FFF2-40B4-BE49-F238E27FC236}">
                  <a16:creationId xmlns:a16="http://schemas.microsoft.com/office/drawing/2014/main" id="{001067D3-9CEE-2DEC-198D-901F2F10871D}"/>
                </a:ext>
              </a:extLst>
            </p:cNvPr>
            <p:cNvSpPr/>
            <p:nvPr/>
          </p:nvSpPr>
          <p:spPr>
            <a:xfrm>
              <a:off x="3354656" y="4579183"/>
              <a:ext cx="6891245" cy="1113900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사각형: 둥근 모서리 5">
              <a:extLst>
                <a:ext uri="{FF2B5EF4-FFF2-40B4-BE49-F238E27FC236}">
                  <a16:creationId xmlns:a16="http://schemas.microsoft.com/office/drawing/2014/main" id="{B51E1C3A-3CF8-D4AB-4039-39D0C506AF5B}"/>
                </a:ext>
              </a:extLst>
            </p:cNvPr>
            <p:cNvSpPr/>
            <p:nvPr/>
          </p:nvSpPr>
          <p:spPr>
            <a:xfrm>
              <a:off x="3493146" y="4793300"/>
              <a:ext cx="1516921" cy="685540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1400" b="1" dirty="0"/>
                <a:t>Select source lines to mutate</a:t>
              </a:r>
            </a:p>
          </p:txBody>
        </p:sp>
        <p:sp>
          <p:nvSpPr>
            <p:cNvPr id="139" name="직사각형 6">
              <a:extLst>
                <a:ext uri="{FF2B5EF4-FFF2-40B4-BE49-F238E27FC236}">
                  <a16:creationId xmlns:a16="http://schemas.microsoft.com/office/drawing/2014/main" id="{7612C24D-CFCB-E396-4D00-2D3043F7515D}"/>
                </a:ext>
              </a:extLst>
            </p:cNvPr>
            <p:cNvSpPr/>
            <p:nvPr/>
          </p:nvSpPr>
          <p:spPr>
            <a:xfrm>
              <a:off x="7077543" y="4712277"/>
              <a:ext cx="1394160" cy="60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Mutant Programs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0" name="직선 화살표 연결선 7">
              <a:extLst>
                <a:ext uri="{FF2B5EF4-FFF2-40B4-BE49-F238E27FC236}">
                  <a16:creationId xmlns:a16="http://schemas.microsoft.com/office/drawing/2014/main" id="{F0A19802-1CD3-C15A-9C99-0748733817C0}"/>
                </a:ext>
              </a:extLst>
            </p:cNvPr>
            <p:cNvCxnSpPr>
              <a:cxnSpLocks/>
              <a:stCxn id="148" idx="3"/>
              <a:endCxn id="139" idx="1"/>
            </p:cNvCxnSpPr>
            <p:nvPr/>
          </p:nvCxnSpPr>
          <p:spPr>
            <a:xfrm flipV="1">
              <a:off x="6806516" y="5013277"/>
              <a:ext cx="271027" cy="1233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사각형: 둥근 모서리 8">
                  <a:extLst>
                    <a:ext uri="{FF2B5EF4-FFF2-40B4-BE49-F238E27FC236}">
                      <a16:creationId xmlns:a16="http://schemas.microsoft.com/office/drawing/2014/main" id="{0C18F2F9-1012-9B72-EF08-B762AB955B33}"/>
                    </a:ext>
                  </a:extLst>
                </p:cNvPr>
                <p:cNvSpPr/>
                <p:nvPr/>
              </p:nvSpPr>
              <p:spPr>
                <a:xfrm>
                  <a:off x="8649766" y="4971013"/>
                  <a:ext cx="798067" cy="335777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US" altLang="ko-KR" sz="1200"/>
                    <a:t>Execute </a:t>
                  </a:r>
                  <a14:m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altLang="ko-KR" sz="1200"/>
                    <a:t> </a:t>
                  </a:r>
                  <a:endParaRPr lang="ko-KR" altLang="en-US" sz="1200"/>
                </a:p>
              </p:txBody>
            </p:sp>
          </mc:Choice>
          <mc:Fallback xmlns="">
            <p:sp>
              <p:nvSpPr>
                <p:cNvPr id="141" name="사각형: 둥근 모서리 8">
                  <a:extLst>
                    <a:ext uri="{FF2B5EF4-FFF2-40B4-BE49-F238E27FC236}">
                      <a16:creationId xmlns:a16="http://schemas.microsoft.com/office/drawing/2014/main" id="{0C18F2F9-1012-9B72-EF08-B762AB955B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766" y="4971013"/>
                  <a:ext cx="798067" cy="335777"/>
                </a:xfrm>
                <a:prstGeom prst="roundRect">
                  <a:avLst/>
                </a:prstGeom>
                <a:blipFill>
                  <a:blip r:embed="rId11"/>
                  <a:stretch>
                    <a:fillRect l="-1493" b="-1724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2" name="직선 화살표 연결선 9">
              <a:extLst>
                <a:ext uri="{FF2B5EF4-FFF2-40B4-BE49-F238E27FC236}">
                  <a16:creationId xmlns:a16="http://schemas.microsoft.com/office/drawing/2014/main" id="{74B8762D-D5B0-ECBE-CEF9-4087953AAF24}"/>
                </a:ext>
              </a:extLst>
            </p:cNvPr>
            <p:cNvCxnSpPr>
              <a:cxnSpLocks/>
              <a:stCxn id="139" idx="3"/>
              <a:endCxn id="141" idx="1"/>
            </p:cNvCxnSpPr>
            <p:nvPr/>
          </p:nvCxnSpPr>
          <p:spPr>
            <a:xfrm>
              <a:off x="8471703" y="5013277"/>
              <a:ext cx="178063" cy="1256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화살표 연결선 11">
              <a:extLst>
                <a:ext uri="{FF2B5EF4-FFF2-40B4-BE49-F238E27FC236}">
                  <a16:creationId xmlns:a16="http://schemas.microsoft.com/office/drawing/2014/main" id="{9C33D59B-F2FB-B0A1-CCF7-E8893517AC35}"/>
                </a:ext>
              </a:extLst>
            </p:cNvPr>
            <p:cNvCxnSpPr>
              <a:cxnSpLocks/>
              <a:stCxn id="141" idx="3"/>
            </p:cNvCxnSpPr>
            <p:nvPr/>
          </p:nvCxnSpPr>
          <p:spPr>
            <a:xfrm>
              <a:off x="9447833" y="5138902"/>
              <a:ext cx="178535" cy="12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화살표 연결선 16">
              <a:extLst>
                <a:ext uri="{FF2B5EF4-FFF2-40B4-BE49-F238E27FC236}">
                  <a16:creationId xmlns:a16="http://schemas.microsoft.com/office/drawing/2014/main" id="{A633F164-E1FF-07C0-012A-80D27918E6AC}"/>
                </a:ext>
              </a:extLst>
            </p:cNvPr>
            <p:cNvCxnSpPr>
              <a:cxnSpLocks/>
              <a:stCxn id="138" idx="3"/>
              <a:endCxn id="148" idx="1"/>
            </p:cNvCxnSpPr>
            <p:nvPr/>
          </p:nvCxnSpPr>
          <p:spPr>
            <a:xfrm>
              <a:off x="5010067" y="5136070"/>
              <a:ext cx="279528" cy="5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직선 화살표 연결선 18">
              <a:extLst>
                <a:ext uri="{FF2B5EF4-FFF2-40B4-BE49-F238E27FC236}">
                  <a16:creationId xmlns:a16="http://schemas.microsoft.com/office/drawing/2014/main" id="{7CA12146-1B62-6191-4E29-C1819044CD7C}"/>
                </a:ext>
              </a:extLst>
            </p:cNvPr>
            <p:cNvCxnSpPr>
              <a:cxnSpLocks/>
              <a:stCxn id="153" idx="3"/>
              <a:endCxn id="138" idx="1"/>
            </p:cNvCxnSpPr>
            <p:nvPr/>
          </p:nvCxnSpPr>
          <p:spPr>
            <a:xfrm flipV="1">
              <a:off x="3154478" y="5136070"/>
              <a:ext cx="338668" cy="15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사각형: 둥근 모서리 26">
              <a:extLst>
                <a:ext uri="{FF2B5EF4-FFF2-40B4-BE49-F238E27FC236}">
                  <a16:creationId xmlns:a16="http://schemas.microsoft.com/office/drawing/2014/main" id="{F563F954-1E3C-2DB9-2AAB-42881877423D}"/>
                </a:ext>
              </a:extLst>
            </p:cNvPr>
            <p:cNvSpPr/>
            <p:nvPr/>
          </p:nvSpPr>
          <p:spPr>
            <a:xfrm>
              <a:off x="5758725" y="4164865"/>
              <a:ext cx="2960000" cy="369726"/>
            </a:xfrm>
            <a:prstGeom prst="roundRect">
              <a:avLst/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Extract MBFL Features</a:t>
              </a:r>
              <a:endParaRPr lang="ko-KR" altLang="en-US" sz="1600" dirty="0"/>
            </a:p>
          </p:txBody>
        </p:sp>
        <p:grpSp>
          <p:nvGrpSpPr>
            <p:cNvPr id="147" name="그룹 8">
              <a:extLst>
                <a:ext uri="{FF2B5EF4-FFF2-40B4-BE49-F238E27FC236}">
                  <a16:creationId xmlns:a16="http://schemas.microsoft.com/office/drawing/2014/main" id="{603FEBA6-2C4A-2499-ACB5-844848290D6C}"/>
                </a:ext>
              </a:extLst>
            </p:cNvPr>
            <p:cNvGrpSpPr/>
            <p:nvPr/>
          </p:nvGrpSpPr>
          <p:grpSpPr>
            <a:xfrm>
              <a:off x="1732287" y="4856201"/>
              <a:ext cx="1428528" cy="539393"/>
              <a:chOff x="7764412" y="2726203"/>
              <a:chExt cx="1778266" cy="796582"/>
            </a:xfrm>
          </p:grpSpPr>
          <p:sp>
            <p:nvSpPr>
              <p:cNvPr id="152" name="사각형: 둥근 모서리 34">
                <a:extLst>
                  <a:ext uri="{FF2B5EF4-FFF2-40B4-BE49-F238E27FC236}">
                    <a16:creationId xmlns:a16="http://schemas.microsoft.com/office/drawing/2014/main" id="{4766AE1A-9704-CD4A-D3F7-ABB0A52FE176}"/>
                  </a:ext>
                </a:extLst>
              </p:cNvPr>
              <p:cNvSpPr/>
              <p:nvPr/>
            </p:nvSpPr>
            <p:spPr>
              <a:xfrm>
                <a:off x="7780298" y="2726203"/>
                <a:ext cx="1762380" cy="79658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1B7DB74A-3B9E-1D60-F3F6-3E10CED9EA3E}"/>
                      </a:ext>
                    </a:extLst>
                  </p:cNvPr>
                  <p:cNvSpPr txBox="1"/>
                  <p:nvPr/>
                </p:nvSpPr>
                <p:spPr>
                  <a:xfrm>
                    <a:off x="7764412" y="2937331"/>
                    <a:ext cx="1770378" cy="4090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200"/>
                      <a:t>Buggy Program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a14:m>
                    <a:endParaRPr lang="ko-KR" altLang="en-US" sz="140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9094BE6-3669-8C6C-5F5A-65787C4BA1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4412" y="2937331"/>
                    <a:ext cx="1770378" cy="40907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2222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8" name="사각형: 둥근 모서리 5">
              <a:extLst>
                <a:ext uri="{FF2B5EF4-FFF2-40B4-BE49-F238E27FC236}">
                  <a16:creationId xmlns:a16="http://schemas.microsoft.com/office/drawing/2014/main" id="{2AE311BC-423A-4A19-5082-2EA2987FB4E4}"/>
                </a:ext>
              </a:extLst>
            </p:cNvPr>
            <p:cNvSpPr/>
            <p:nvPr/>
          </p:nvSpPr>
          <p:spPr>
            <a:xfrm>
              <a:off x="5289595" y="4793821"/>
              <a:ext cx="1516921" cy="685540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1200" b="1" dirty="0"/>
                <a:t>Generate many mutants</a:t>
              </a:r>
            </a:p>
          </p:txBody>
        </p:sp>
        <p:sp>
          <p:nvSpPr>
            <p:cNvPr id="149" name="Rectangle: Rounded Corners 94">
              <a:extLst>
                <a:ext uri="{FF2B5EF4-FFF2-40B4-BE49-F238E27FC236}">
                  <a16:creationId xmlns:a16="http://schemas.microsoft.com/office/drawing/2014/main" id="{B55CAB1C-F83E-4B11-3B5D-9AD9493D900A}"/>
                </a:ext>
              </a:extLst>
            </p:cNvPr>
            <p:cNvSpPr/>
            <p:nvPr/>
          </p:nvSpPr>
          <p:spPr>
            <a:xfrm>
              <a:off x="3427985" y="4687237"/>
              <a:ext cx="1690385" cy="921642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: Rounded Corners 95">
              <a:extLst>
                <a:ext uri="{FF2B5EF4-FFF2-40B4-BE49-F238E27FC236}">
                  <a16:creationId xmlns:a16="http://schemas.microsoft.com/office/drawing/2014/main" id="{8E8E2445-57EB-5942-EAAE-31945375B8F7}"/>
                </a:ext>
              </a:extLst>
            </p:cNvPr>
            <p:cNvSpPr/>
            <p:nvPr/>
          </p:nvSpPr>
          <p:spPr>
            <a:xfrm>
              <a:off x="5225802" y="4672651"/>
              <a:ext cx="1690385" cy="921642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55FD9EC0-16E8-188B-2960-9F2098769147}"/>
                    </a:ext>
                  </a:extLst>
                </p:cNvPr>
                <p:cNvSpPr txBox="1"/>
                <p:nvPr/>
              </p:nvSpPr>
              <p:spPr>
                <a:xfrm rot="16200000">
                  <a:off x="9415875" y="4798680"/>
                  <a:ext cx="95216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400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ko-KR" altLang="en-US" sz="4000" dirty="0"/>
                </a:p>
              </p:txBody>
            </p:sp>
          </mc:Choice>
          <mc:Fallback xmlns="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55FD9EC0-16E8-188B-2960-9F2098769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9415875" y="4798680"/>
                  <a:ext cx="952169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직사각형 6">
              <a:extLst>
                <a:ext uri="{FF2B5EF4-FFF2-40B4-BE49-F238E27FC236}">
                  <a16:creationId xmlns:a16="http://schemas.microsoft.com/office/drawing/2014/main" id="{9EE57213-F5F7-ADA5-1424-80867A43E522}"/>
                </a:ext>
              </a:extLst>
            </p:cNvPr>
            <p:cNvSpPr/>
            <p:nvPr/>
          </p:nvSpPr>
          <p:spPr>
            <a:xfrm>
              <a:off x="7077543" y="4778954"/>
              <a:ext cx="1394160" cy="60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Mutant Programs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3" name="직사각형 6">
              <a:extLst>
                <a:ext uri="{FF2B5EF4-FFF2-40B4-BE49-F238E27FC236}">
                  <a16:creationId xmlns:a16="http://schemas.microsoft.com/office/drawing/2014/main" id="{A8757420-09C9-BFD3-06E7-7E6BE7065C5E}"/>
                </a:ext>
              </a:extLst>
            </p:cNvPr>
            <p:cNvSpPr/>
            <p:nvPr/>
          </p:nvSpPr>
          <p:spPr>
            <a:xfrm>
              <a:off x="7077543" y="4851623"/>
              <a:ext cx="1394160" cy="60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Mutant Programs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4" name="직사각형 6">
              <a:extLst>
                <a:ext uri="{FF2B5EF4-FFF2-40B4-BE49-F238E27FC236}">
                  <a16:creationId xmlns:a16="http://schemas.microsoft.com/office/drawing/2014/main" id="{B08814B6-2DD2-038F-EE68-F39B18CCA343}"/>
                </a:ext>
              </a:extLst>
            </p:cNvPr>
            <p:cNvSpPr/>
            <p:nvPr/>
          </p:nvSpPr>
          <p:spPr>
            <a:xfrm>
              <a:off x="7077543" y="4917708"/>
              <a:ext cx="1394160" cy="60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Mutant Programs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66DF35DD-F8E1-6F12-E320-7BAB001AEFEA}"/>
              </a:ext>
            </a:extLst>
          </p:cNvPr>
          <p:cNvSpPr txBox="1"/>
          <p:nvPr/>
        </p:nvSpPr>
        <p:spPr>
          <a:xfrm>
            <a:off x="4307662" y="5223135"/>
            <a:ext cx="430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1. Target Line Selection Ratio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E40578A-9EB9-7F30-0B25-46B0CF769377}"/>
              </a:ext>
            </a:extLst>
          </p:cNvPr>
          <p:cNvSpPr txBox="1"/>
          <p:nvPr/>
        </p:nvSpPr>
        <p:spPr>
          <a:xfrm>
            <a:off x="4004444" y="5747470"/>
            <a:ext cx="538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2. # of Mutants to Generate per Line 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46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A900-E45B-1E3C-3168-CA747059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2. Introduce</a:t>
            </a:r>
            <a:r>
              <a:rPr lang="ko-KR" altLang="en-US" sz="3200"/>
              <a:t> </a:t>
            </a:r>
            <a:r>
              <a:rPr lang="en-US" altLang="ko-KR" sz="3200"/>
              <a:t>a</a:t>
            </a:r>
            <a:r>
              <a:rPr lang="ko-KR" altLang="en-US" sz="3200"/>
              <a:t> </a:t>
            </a:r>
            <a:r>
              <a:rPr lang="en-US" altLang="ko-KR" sz="3200"/>
              <a:t>new</a:t>
            </a:r>
            <a:r>
              <a:rPr lang="ko-KR" altLang="en-US" sz="3200"/>
              <a:t> </a:t>
            </a:r>
            <a:r>
              <a:rPr lang="en-US" altLang="ko-KR" sz="3200"/>
              <a:t>feature: </a:t>
            </a:r>
            <a:r>
              <a:rPr lang="en-US" sz="3200"/>
              <a:t>Stack Trace (ST) Relevance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9217-8F37-8314-BF93-4FC6C56C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661124"/>
            <a:ext cx="11391254" cy="4414556"/>
          </a:xfrm>
        </p:spPr>
        <p:txBody>
          <a:bodyPr>
            <a:normAutofit/>
          </a:bodyPr>
          <a:lstStyle/>
          <a:p>
            <a:r>
              <a:rPr lang="en-US" b="1" dirty="0"/>
              <a:t>Motivation:</a:t>
            </a:r>
            <a:r>
              <a:rPr lang="en-US" dirty="0"/>
              <a:t> human developers examine the Stack Trace of failings tests</a:t>
            </a:r>
            <a:br>
              <a:rPr lang="en-US" dirty="0"/>
            </a:br>
            <a:r>
              <a:rPr lang="en-US" dirty="0"/>
              <a:t>                           to identify the cause of failure.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Core Idea: </a:t>
            </a:r>
            <a:r>
              <a:rPr lang="en-US" dirty="0"/>
              <a:t>Use ST of failed tests to represent code element’s </a:t>
            </a:r>
            <a:r>
              <a:rPr lang="en-US" b="1" dirty="0"/>
              <a:t>relevance to failure</a:t>
            </a:r>
            <a:br>
              <a:rPr lang="en-US" b="1" dirty="0"/>
            </a:br>
            <a:r>
              <a:rPr lang="en-US" b="1" dirty="0"/>
              <a:t>                         </a:t>
            </a:r>
            <a:r>
              <a:rPr lang="en-US" dirty="0"/>
              <a:t>as a </a:t>
            </a:r>
            <a:r>
              <a:rPr lang="en-US" b="1" dirty="0"/>
              <a:t>quantifiable value </a:t>
            </a:r>
            <a:r>
              <a:rPr lang="en-US" dirty="0"/>
              <a:t>for DLFL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4440-38B5-E2EF-F225-257EBCE4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C81A-38BB-4248-AC1E-786E52CA97CC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39626-524D-2397-75BF-CDAF4083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15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E89E0E-815D-BC16-2C5B-7E0361CF667D}"/>
              </a:ext>
            </a:extLst>
          </p:cNvPr>
          <p:cNvSpPr txBox="1"/>
          <p:nvPr/>
        </p:nvSpPr>
        <p:spPr>
          <a:xfrm>
            <a:off x="2915920" y="2699156"/>
            <a:ext cx="682363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Stack Trace of Failed Test Case:</a:t>
            </a:r>
          </a:p>
          <a:p>
            <a:r>
              <a:rPr lang="en-US" altLang="ko-KR"/>
              <a:t>at </a:t>
            </a:r>
            <a:r>
              <a:rPr lang="en-US" altLang="ko-KR" err="1"/>
              <a:t>lang.System.arraycopy</a:t>
            </a:r>
            <a:r>
              <a:rPr lang="en-US" altLang="ko-KR"/>
              <a:t>(Native Method)</a:t>
            </a:r>
          </a:p>
          <a:p>
            <a:r>
              <a:rPr lang="en-US" altLang="ko-KR"/>
              <a:t>at lang3.ArrayUtils.addAll(ArrayUtils.java:2958)</a:t>
            </a:r>
          </a:p>
          <a:p>
            <a:r>
              <a:rPr lang="en-US" altLang="ko-KR"/>
              <a:t>at lang3.ArrayUtilsAddTest.testJira567(ArrayUtilsAddTest.java:40)</a:t>
            </a:r>
          </a:p>
          <a:p>
            <a:r>
              <a:rPr lang="en-US" altLang="ko-KR"/>
              <a:t>…</a:t>
            </a:r>
          </a:p>
          <a:p>
            <a:r>
              <a:rPr lang="en-US">
                <a:solidFill>
                  <a:schemeClr val="tx2"/>
                </a:solidFill>
              </a:rPr>
              <a:t>at </a:t>
            </a:r>
            <a:r>
              <a:rPr lang="en-US" err="1">
                <a:solidFill>
                  <a:schemeClr val="tx2"/>
                </a:solidFill>
              </a:rPr>
              <a:t>junit.framework.TestCase.runTest</a:t>
            </a:r>
            <a:r>
              <a:rPr lang="en-US">
                <a:solidFill>
                  <a:schemeClr val="tx2"/>
                </a:solidFill>
              </a:rPr>
              <a:t>(TestCase.java:176)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43AF42E-6B4D-215A-DFD5-0287CA3A8C05}"/>
              </a:ext>
            </a:extLst>
          </p:cNvPr>
          <p:cNvSpPr/>
          <p:nvPr/>
        </p:nvSpPr>
        <p:spPr>
          <a:xfrm>
            <a:off x="1036320" y="2821140"/>
            <a:ext cx="1899920" cy="6612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Program Crash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90F8F5-E625-3F79-46AC-DCD4CC23FF09}"/>
              </a:ext>
            </a:extLst>
          </p:cNvPr>
          <p:cNvGrpSpPr/>
          <p:nvPr/>
        </p:nvGrpSpPr>
        <p:grpSpPr>
          <a:xfrm>
            <a:off x="633044" y="1521015"/>
            <a:ext cx="4484404" cy="1215223"/>
            <a:chOff x="1036320" y="1694513"/>
            <a:chExt cx="4484404" cy="1215223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7E977BF-4C51-B0DD-D3AD-FD2426FBC12D}"/>
                </a:ext>
              </a:extLst>
            </p:cNvPr>
            <p:cNvSpPr txBox="1">
              <a:spLocks/>
            </p:cNvSpPr>
            <p:nvPr/>
          </p:nvSpPr>
          <p:spPr>
            <a:xfrm>
              <a:off x="1036320" y="1694513"/>
              <a:ext cx="4484404" cy="1215223"/>
            </a:xfrm>
            <a:prstGeom prst="roundRect">
              <a:avLst>
                <a:gd name="adj" fmla="val 1442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olidFill>
                  <a:schemeClr val="accent6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1C6E83-740D-E1E0-F323-EB01CD923C42}"/>
                </a:ext>
              </a:extLst>
            </p:cNvPr>
            <p:cNvSpPr txBox="1"/>
            <p:nvPr/>
          </p:nvSpPr>
          <p:spPr>
            <a:xfrm>
              <a:off x="1382043" y="2085164"/>
              <a:ext cx="40302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/>
                <a:t>❶ reduce construction time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6D7CD8-7CB9-59B3-844F-BD8B1EBA159A}"/>
                </a:ext>
              </a:extLst>
            </p:cNvPr>
            <p:cNvSpPr txBox="1"/>
            <p:nvPr/>
          </p:nvSpPr>
          <p:spPr>
            <a:xfrm>
              <a:off x="1382043" y="2456984"/>
              <a:ext cx="40932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accent6"/>
                  </a:solidFill>
                </a:rPr>
                <a:t>❷ </a:t>
              </a:r>
              <a:r>
                <a:rPr lang="en-US" b="1">
                  <a:solidFill>
                    <a:schemeClr val="accent6"/>
                  </a:solidFill>
                </a:rPr>
                <a:t>improve fault localization accuracy </a:t>
              </a:r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755F39-FC50-E9C2-350D-314A7FFFB616}"/>
                </a:ext>
              </a:extLst>
            </p:cNvPr>
            <p:cNvSpPr txBox="1"/>
            <p:nvPr/>
          </p:nvSpPr>
          <p:spPr>
            <a:xfrm>
              <a:off x="1132097" y="1796073"/>
              <a:ext cx="30718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u="sng">
                  <a:solidFill>
                    <a:schemeClr val="tx1"/>
                  </a:solidFill>
                </a:rPr>
                <a:t>Research Objective:</a:t>
              </a:r>
              <a:endParaRPr lang="en-US" b="1" u="sng"/>
            </a:p>
          </p:txBody>
        </p:sp>
      </p:grpSp>
    </p:spTree>
    <p:extLst>
      <p:ext uri="{BB962C8B-B14F-4D97-AF65-F5344CB8AC3E}">
        <p14:creationId xmlns:p14="http://schemas.microsoft.com/office/powerpoint/2010/main" val="10738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54F23-929D-5079-3759-45CC30DCB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73F7-5C5A-CD96-93EF-D5D5D6C9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Exploratory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A08A9-B5D1-D437-2A3E-3016433B6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Experiment on faults from defects4j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7EC34-4493-2133-7782-6BD82944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B35D-C236-4501-AA61-16E8CC7CB561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CF0EC-F0A1-93AD-EB8E-E492F576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5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1C39-A8E0-9B14-8DE4-D722F2E0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A03EF-BFCB-5EF4-CFB2-B47D26E81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305732"/>
            <a:ext cx="11391254" cy="505061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/>
              <a:t>Target Subject: </a:t>
            </a:r>
            <a:r>
              <a:rPr lang="en-US" sz="2800"/>
              <a:t>5 java open-source projects from defects4j (v1.2.0)</a:t>
            </a:r>
            <a:br>
              <a:rPr lang="en-US" sz="2800"/>
            </a:br>
            <a:r>
              <a:rPr lang="en-US" sz="2800"/>
              <a:t>                                     </a:t>
            </a:r>
            <a:r>
              <a:rPr lang="en-US"/>
              <a:t>(total 257 real-world fault versions)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r>
              <a:rPr lang="en-US" sz="3000" b="1"/>
              <a:t>Experiment Model: </a:t>
            </a:r>
            <a:r>
              <a:rPr lang="en-US" sz="2800"/>
              <a:t>Adopts the Multi-layer Perceptron structure from </a:t>
            </a:r>
            <a:br>
              <a:rPr lang="en-US" sz="2800"/>
            </a:br>
            <a:r>
              <a:rPr lang="en-US" sz="2800"/>
              <a:t>			         State-of-the-art DLFL Model, </a:t>
            </a:r>
            <a:r>
              <a:rPr lang="en-US" sz="2800" b="1" err="1"/>
              <a:t>CodeHealer</a:t>
            </a:r>
            <a:endParaRPr lang="en-US" sz="2800" b="1"/>
          </a:p>
          <a:p>
            <a:pPr lvl="1"/>
            <a:r>
              <a:rPr lang="en-US"/>
              <a:t>9 Input layer nodes, one hidden layer</a:t>
            </a:r>
            <a:endParaRPr lang="en-US" sz="2800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D5216-6634-80E9-0DDA-5C499458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1356-0BC6-410B-A118-727DB1157878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6C144-E366-CC2E-FF13-C770F64E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4E5CB4A-FE9E-0CD5-8FCE-3C20E9144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256544"/>
              </p:ext>
            </p:extLst>
          </p:nvPr>
        </p:nvGraphicFramePr>
        <p:xfrm>
          <a:off x="4252119" y="2194560"/>
          <a:ext cx="3687763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216">
                  <a:extLst>
                    <a:ext uri="{9D8B030D-6E8A-4147-A177-3AD203B41FA5}">
                      <a16:colId xmlns:a16="http://schemas.microsoft.com/office/drawing/2014/main" val="2225938012"/>
                    </a:ext>
                  </a:extLst>
                </a:gridCol>
                <a:gridCol w="961835">
                  <a:extLst>
                    <a:ext uri="{9D8B030D-6E8A-4147-A177-3AD203B41FA5}">
                      <a16:colId xmlns:a16="http://schemas.microsoft.com/office/drawing/2014/main" val="911093439"/>
                    </a:ext>
                  </a:extLst>
                </a:gridCol>
                <a:gridCol w="857695">
                  <a:extLst>
                    <a:ext uri="{9D8B030D-6E8A-4147-A177-3AD203B41FA5}">
                      <a16:colId xmlns:a16="http://schemas.microsoft.com/office/drawing/2014/main" val="1509505335"/>
                    </a:ext>
                  </a:extLst>
                </a:gridCol>
                <a:gridCol w="775017">
                  <a:extLst>
                    <a:ext uri="{9D8B030D-6E8A-4147-A177-3AD203B41FA5}">
                      <a16:colId xmlns:a16="http://schemas.microsoft.com/office/drawing/2014/main" val="4011620944"/>
                    </a:ext>
                  </a:extLst>
                </a:gridCol>
              </a:tblGrid>
              <a:tr h="24443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Subjects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#Faults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Avg. </a:t>
                      </a:r>
                      <a:br>
                        <a:rPr lang="en-US" sz="1800"/>
                      </a:br>
                      <a:r>
                        <a:rPr lang="en-US" sz="1800"/>
                        <a:t>#Tests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Size (LoC)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467783"/>
                  </a:ext>
                </a:extLst>
              </a:tr>
              <a:tr h="244430">
                <a:tc>
                  <a:txBody>
                    <a:bodyPr/>
                    <a:lstStyle/>
                    <a:p>
                      <a:r>
                        <a:rPr lang="en-US" sz="1800"/>
                        <a:t>Chart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2201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92K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625666"/>
                  </a:ext>
                </a:extLst>
              </a:tr>
              <a:tr h="244430">
                <a:tc>
                  <a:txBody>
                    <a:bodyPr/>
                    <a:lstStyle/>
                    <a:p>
                      <a:r>
                        <a:rPr lang="en-US" sz="1800"/>
                        <a:t>Lang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22K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4664888"/>
                  </a:ext>
                </a:extLst>
              </a:tr>
              <a:tr h="244430">
                <a:tc>
                  <a:txBody>
                    <a:bodyPr/>
                    <a:lstStyle/>
                    <a:p>
                      <a:r>
                        <a:rPr lang="en-US" sz="1800"/>
                        <a:t>Math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4379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84K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35163365"/>
                  </a:ext>
                </a:extLst>
              </a:tr>
              <a:tr h="244430">
                <a:tc>
                  <a:txBody>
                    <a:bodyPr/>
                    <a:lstStyle/>
                    <a:p>
                      <a:r>
                        <a:rPr lang="en-US" sz="1800"/>
                        <a:t>Mockito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1379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12K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8753429"/>
                  </a:ext>
                </a:extLst>
              </a:tr>
              <a:tr h="244430">
                <a:tc>
                  <a:txBody>
                    <a:bodyPr/>
                    <a:lstStyle/>
                    <a:p>
                      <a:r>
                        <a:rPr lang="en-US" sz="1800"/>
                        <a:t>Time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4041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28K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559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66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362A-39C5-2E82-5B3E-ECF77905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DFA1-B28B-FF94-CDCD-B80BC9CA9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66" y="2880460"/>
            <a:ext cx="9851067" cy="338601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RQ1: Target Line Selection Ratio</a:t>
            </a:r>
          </a:p>
          <a:p>
            <a:pPr lvl="1"/>
            <a:r>
              <a:rPr lang="en-US" dirty="0"/>
              <a:t>What is the effect of varying the ratio N (10%, 20%, … 100%) of target lines </a:t>
            </a:r>
            <a:br>
              <a:rPr lang="en-US" dirty="0"/>
            </a:br>
            <a:r>
              <a:rPr lang="en-US" dirty="0"/>
              <a:t>  (based on SBFL suspicious score) on DLFL model accuracy and dataset construction cost?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RQ2: # of Mutants to Generate per Line </a:t>
            </a:r>
          </a:p>
          <a:p>
            <a:pPr lvl="1"/>
            <a:r>
              <a:rPr lang="en-US" dirty="0"/>
              <a:t>How does varying the number of mutants generated per line, N (1, 2, … 10), influence</a:t>
            </a:r>
            <a:br>
              <a:rPr lang="en-US" dirty="0"/>
            </a:br>
            <a:r>
              <a:rPr lang="en-US" dirty="0"/>
              <a:t> both DLFL model accuracy and dataset construction cost?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RQ3: Stack Trace Relevance Feature</a:t>
            </a:r>
          </a:p>
          <a:p>
            <a:pPr lvl="1"/>
            <a:r>
              <a:rPr lang="en-US" dirty="0"/>
              <a:t>What is the impact of incorporating the proposed Stack Trace Relevance feature </a:t>
            </a:r>
            <a:br>
              <a:rPr lang="en-US" dirty="0"/>
            </a:br>
            <a:r>
              <a:rPr lang="en-US" dirty="0"/>
              <a:t>  on the accuracy of DLFL model?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4EE23-0027-87D9-97FE-5796B7C3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DD7B-3386-4495-8FCC-D6CCDDB8CCB2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E1B58-C9B1-7CC4-6A9B-0E5DD5C8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18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BC57E3-2645-5D1A-5F26-11C1F49F94A8}"/>
              </a:ext>
            </a:extLst>
          </p:cNvPr>
          <p:cNvGrpSpPr/>
          <p:nvPr/>
        </p:nvGrpSpPr>
        <p:grpSpPr>
          <a:xfrm>
            <a:off x="3853798" y="1358006"/>
            <a:ext cx="4484404" cy="1215223"/>
            <a:chOff x="3960888" y="5030735"/>
            <a:chExt cx="4484404" cy="1215223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4BE8BE74-2BE6-00AD-1BA3-DEC7C234CCCB}"/>
                </a:ext>
              </a:extLst>
            </p:cNvPr>
            <p:cNvSpPr txBox="1">
              <a:spLocks/>
            </p:cNvSpPr>
            <p:nvPr/>
          </p:nvSpPr>
          <p:spPr>
            <a:xfrm>
              <a:off x="3960888" y="5030735"/>
              <a:ext cx="4484404" cy="1215223"/>
            </a:xfrm>
            <a:prstGeom prst="roundRect">
              <a:avLst>
                <a:gd name="adj" fmla="val 14425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>
                <a:solidFill>
                  <a:schemeClr val="accent6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C51409-BF06-4C55-A881-F885A649D176}"/>
                </a:ext>
              </a:extLst>
            </p:cNvPr>
            <p:cNvSpPr txBox="1"/>
            <p:nvPr/>
          </p:nvSpPr>
          <p:spPr>
            <a:xfrm>
              <a:off x="4306611" y="5421386"/>
              <a:ext cx="30718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accent6"/>
                  </a:solidFill>
                </a:rPr>
                <a:t>❶ </a:t>
              </a:r>
              <a:r>
                <a:rPr lang="en-US" b="1">
                  <a:solidFill>
                    <a:schemeClr val="accent6"/>
                  </a:solidFill>
                </a:rPr>
                <a:t>reduce construction time </a:t>
              </a:r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6655AE-F871-C7FB-0115-DDC66D082C2E}"/>
                </a:ext>
              </a:extLst>
            </p:cNvPr>
            <p:cNvSpPr txBox="1"/>
            <p:nvPr/>
          </p:nvSpPr>
          <p:spPr>
            <a:xfrm>
              <a:off x="4306611" y="5793206"/>
              <a:ext cx="40932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accent6"/>
                  </a:solidFill>
                </a:rPr>
                <a:t>❷ </a:t>
              </a:r>
              <a:r>
                <a:rPr lang="en-US" b="1">
                  <a:solidFill>
                    <a:schemeClr val="accent6"/>
                  </a:solidFill>
                </a:rPr>
                <a:t>improve fault localization accuracy </a:t>
              </a:r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349FF4-7A69-5762-5866-67DD90D02B83}"/>
                </a:ext>
              </a:extLst>
            </p:cNvPr>
            <p:cNvSpPr txBox="1"/>
            <p:nvPr/>
          </p:nvSpPr>
          <p:spPr>
            <a:xfrm>
              <a:off x="4056665" y="5132295"/>
              <a:ext cx="30718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u="sng">
                  <a:solidFill>
                    <a:schemeClr val="tx1"/>
                  </a:solidFill>
                </a:rPr>
                <a:t>Research Objective:</a:t>
              </a:r>
              <a:endParaRPr lang="en-US" b="1" u="sng"/>
            </a:p>
          </p:txBody>
        </p:sp>
      </p:grpSp>
    </p:spTree>
    <p:extLst>
      <p:ext uri="{BB962C8B-B14F-4D97-AF65-F5344CB8AC3E}">
        <p14:creationId xmlns:p14="http://schemas.microsoft.com/office/powerpoint/2010/main" val="7721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00C0E-43D5-9AD0-5963-5230E5897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9B83-68E9-40DC-2CD6-092158C3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0ED2-28FA-FB25-184C-682909154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Time Efficiency Measurement: </a:t>
            </a:r>
            <a:r>
              <a:rPr lang="en-US" dirty="0"/>
              <a:t>total elapsed time (</a:t>
            </a:r>
            <a:r>
              <a:rPr lang="en-US" dirty="0" err="1"/>
              <a:t>cpu</a:t>
            </a:r>
            <a:r>
              <a:rPr lang="en-US" dirty="0"/>
              <a:t> hours)</a:t>
            </a:r>
          </a:p>
          <a:p>
            <a:pPr lvl="2"/>
            <a:endParaRPr lang="en-US" dirty="0"/>
          </a:p>
          <a:p>
            <a:r>
              <a:rPr lang="en-US" b="1" dirty="0"/>
              <a:t>Fault Localization Accuracy</a:t>
            </a:r>
          </a:p>
          <a:p>
            <a:pPr lvl="1"/>
            <a:r>
              <a:rPr lang="en-US" b="1" dirty="0"/>
              <a:t>Top-N:</a:t>
            </a:r>
            <a:r>
              <a:rPr lang="en-US" dirty="0"/>
              <a:t> </a:t>
            </a:r>
            <a:r>
              <a:rPr lang="en-US" altLang="ko-KR" dirty="0"/>
              <a:t># of faults where </a:t>
            </a:r>
            <a:r>
              <a:rPr lang="en-US" altLang="ko-KR" b="1" dirty="0"/>
              <a:t>at least one faulty statement </a:t>
            </a:r>
            <a:r>
              <a:rPr lang="en-US" altLang="ko-KR" dirty="0"/>
              <a:t>is located within top-N rank position.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b="1" dirty="0"/>
              <a:t>Mean-First Rank (MFR):</a:t>
            </a:r>
            <a:r>
              <a:rPr lang="en-US" altLang="ko-KR" dirty="0"/>
              <a:t> </a:t>
            </a:r>
            <a:r>
              <a:rPr lang="en-US" dirty="0"/>
              <a:t>average rank of the </a:t>
            </a:r>
            <a:r>
              <a:rPr lang="en-US" b="1" i="1" dirty="0"/>
              <a:t>first</a:t>
            </a:r>
            <a:r>
              <a:rPr lang="en-US" b="1" dirty="0"/>
              <a:t> faulty statement found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                                                  measuring the minimum effort required to locate a bug.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b="1" dirty="0"/>
              <a:t>Statistical Analysis</a:t>
            </a:r>
          </a:p>
          <a:p>
            <a:pPr lvl="1"/>
            <a:r>
              <a:rPr lang="en-US" dirty="0"/>
              <a:t>Evaluation Method: </a:t>
            </a:r>
            <a:r>
              <a:rPr lang="en-US" b="1" dirty="0"/>
              <a:t>10-fold cross validation</a:t>
            </a:r>
          </a:p>
          <a:p>
            <a:pPr lvl="1"/>
            <a:r>
              <a:rPr lang="en-US" dirty="0"/>
              <a:t>Experiments were </a:t>
            </a:r>
            <a:r>
              <a:rPr lang="en-US" b="1" dirty="0"/>
              <a:t>repeated 10 times </a:t>
            </a:r>
            <a:r>
              <a:rPr lang="en-US" dirty="0"/>
              <a:t>to mitigate the non-deterministic nature of MBFL and DLFL</a:t>
            </a:r>
          </a:p>
          <a:p>
            <a:pPr lvl="1"/>
            <a:r>
              <a:rPr lang="en-US" b="1" dirty="0"/>
              <a:t>Mann-Whitney U Test</a:t>
            </a:r>
            <a:r>
              <a:rPr lang="en-US" dirty="0"/>
              <a:t>: determines statistically significant difference between two samples.</a:t>
            </a:r>
            <a:br>
              <a:rPr lang="en-US" dirty="0"/>
            </a:br>
            <a:r>
              <a:rPr lang="en-US" dirty="0"/>
              <a:t>                                                             (p-value less than 0.05 considered significantly different)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8A03F-B90A-D112-36FC-0708F2A3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881-10C9-4DA6-98C3-B68E9BB519FB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0EF96-2652-4931-781C-3EBF0CE7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F92FD-38D4-B895-6364-E7E222A9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Fault Localization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30724C-184C-96AE-7A58-3920511E9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800" b="1" dirty="0"/>
          </a:p>
          <a:p>
            <a:r>
              <a:rPr lang="en-US" altLang="ko-KR" sz="2800" b="1" dirty="0"/>
              <a:t>Fault Localization: </a:t>
            </a:r>
            <a:r>
              <a:rPr lang="en-US" altLang="ko-KR" sz="2800" dirty="0"/>
              <a:t>aims to identify the location of fault in the code</a:t>
            </a:r>
            <a:br>
              <a:rPr lang="en-US" altLang="ko-KR" sz="2800" dirty="0"/>
            </a:br>
            <a:endParaRPr lang="en-US" altLang="ko-KR" sz="2800" dirty="0"/>
          </a:p>
          <a:p>
            <a:pPr lvl="1"/>
            <a:r>
              <a:rPr lang="en-US" altLang="ko-KR" dirty="0"/>
              <a:t>Spectrum-Based (SBFL): Analyzes test coverage patterns</a:t>
            </a:r>
            <a:br>
              <a:rPr lang="en-US" altLang="ko-KR" dirty="0"/>
            </a:br>
            <a:endParaRPr lang="en-US" altLang="ko-KR" dirty="0"/>
          </a:p>
          <a:p>
            <a:pPr lvl="1"/>
            <a:r>
              <a:rPr lang="en-US" altLang="ko-KR" b="1" dirty="0"/>
              <a:t>Mutation-Based (MBFL):</a:t>
            </a:r>
            <a:r>
              <a:rPr lang="en-US" altLang="ko-KR" dirty="0"/>
              <a:t> Uses mutant programs to analyze fault propagation.</a:t>
            </a:r>
            <a:br>
              <a:rPr lang="en-US" altLang="ko-KR" dirty="0"/>
            </a:br>
            <a:endParaRPr lang="en-US" altLang="ko-KR" dirty="0"/>
          </a:p>
          <a:p>
            <a:pPr lvl="1"/>
            <a:r>
              <a:rPr lang="en-US" altLang="ko-KR" b="1" dirty="0"/>
              <a:t>Deep Learning-Based (DLFL)</a:t>
            </a:r>
            <a:r>
              <a:rPr lang="en-US" altLang="ko-KR" dirty="0"/>
              <a:t>: Trains neural networks using data extracted from </a:t>
            </a:r>
            <a:br>
              <a:rPr lang="en-US" altLang="ko-KR" dirty="0"/>
            </a:br>
            <a:r>
              <a:rPr lang="en-US" altLang="ko-KR" dirty="0"/>
              <a:t>Spectrum-Based and Mutation-Based techniques.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E1F279-E2BC-A4E2-27C0-9770AC65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DF94-E865-4C55-BE68-7320D1F350C7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4C1068-C8BF-DB45-8136-867D8578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1CC4-37BD-4631-07B2-88F3F567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RQ1: Target Line Selection Ratio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98DB0-0606-5697-2F2C-8AA17A73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0836-811A-48A3-B947-095D96E3FA4E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03CC2-9907-79B4-31DC-D57AF931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8232-DC53-8337-8969-245B6062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31" y="3021355"/>
            <a:ext cx="6411433" cy="180509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70% </a:t>
            </a:r>
            <a:r>
              <a:rPr lang="en-US" sz="2000" b="1" dirty="0"/>
              <a:t>is the optimal line selection threshold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No Statistical difference to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baseline</a:t>
            </a:r>
            <a:r>
              <a:rPr lang="en-US" sz="1600" dirty="0">
                <a:sym typeface="Wingdings" panose="05000000000000000000" pitchFamily="2" charset="2"/>
              </a:rPr>
              <a:t> above 70% threshold</a:t>
            </a:r>
            <a:endParaRPr lang="en-US" sz="16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lvl="2"/>
            <a:r>
              <a:rPr lang="en-US" sz="1400" dirty="0">
                <a:sym typeface="Wingdings" panose="05000000000000000000" pitchFamily="2" charset="2"/>
              </a:rPr>
              <a:t>Below 70% threshold reveals progressive degradation</a:t>
            </a:r>
            <a:br>
              <a:rPr lang="en-US" sz="1400" dirty="0">
                <a:sym typeface="Wingdings" panose="05000000000000000000" pitchFamily="2" charset="2"/>
              </a:rPr>
            </a:br>
            <a:r>
              <a:rPr lang="en-US" sz="1400" dirty="0">
                <a:sym typeface="Wingdings" panose="05000000000000000000" pitchFamily="2" charset="2"/>
              </a:rPr>
              <a:t>  with statistical difference</a:t>
            </a:r>
            <a:endParaRPr lang="en-US" sz="1600" dirty="0">
              <a:sym typeface="Wingdings" panose="05000000000000000000" pitchFamily="2" charset="2"/>
            </a:endParaRPr>
          </a:p>
          <a:p>
            <a:pPr lvl="2"/>
            <a:endParaRPr lang="en-US" sz="1400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7CD8261B-878C-7781-CA5C-A1971D3D9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16039"/>
              </p:ext>
            </p:extLst>
          </p:nvPr>
        </p:nvGraphicFramePr>
        <p:xfrm>
          <a:off x="6800195" y="2175112"/>
          <a:ext cx="4839658" cy="32537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2015">
                  <a:extLst>
                    <a:ext uri="{9D8B030D-6E8A-4147-A177-3AD203B41FA5}">
                      <a16:colId xmlns:a16="http://schemas.microsoft.com/office/drawing/2014/main" val="2707567787"/>
                    </a:ext>
                  </a:extLst>
                </a:gridCol>
                <a:gridCol w="888301">
                  <a:extLst>
                    <a:ext uri="{9D8B030D-6E8A-4147-A177-3AD203B41FA5}">
                      <a16:colId xmlns:a16="http://schemas.microsoft.com/office/drawing/2014/main" val="772584003"/>
                    </a:ext>
                  </a:extLst>
                </a:gridCol>
                <a:gridCol w="531368">
                  <a:extLst>
                    <a:ext uri="{9D8B030D-6E8A-4147-A177-3AD203B41FA5}">
                      <a16:colId xmlns:a16="http://schemas.microsoft.com/office/drawing/2014/main" val="1807371463"/>
                    </a:ext>
                  </a:extLst>
                </a:gridCol>
                <a:gridCol w="546672">
                  <a:extLst>
                    <a:ext uri="{9D8B030D-6E8A-4147-A177-3AD203B41FA5}">
                      <a16:colId xmlns:a16="http://schemas.microsoft.com/office/drawing/2014/main" val="4199790729"/>
                    </a:ext>
                  </a:extLst>
                </a:gridCol>
                <a:gridCol w="551815">
                  <a:extLst>
                    <a:ext uri="{9D8B030D-6E8A-4147-A177-3AD203B41FA5}">
                      <a16:colId xmlns:a16="http://schemas.microsoft.com/office/drawing/2014/main" val="3246052536"/>
                    </a:ext>
                  </a:extLst>
                </a:gridCol>
                <a:gridCol w="693303">
                  <a:extLst>
                    <a:ext uri="{9D8B030D-6E8A-4147-A177-3AD203B41FA5}">
                      <a16:colId xmlns:a16="http://schemas.microsoft.com/office/drawing/2014/main" val="21148380"/>
                    </a:ext>
                  </a:extLst>
                </a:gridCol>
                <a:gridCol w="746184">
                  <a:extLst>
                    <a:ext uri="{9D8B030D-6E8A-4147-A177-3AD203B41FA5}">
                      <a16:colId xmlns:a16="http://schemas.microsoft.com/office/drawing/2014/main" val="126746762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Line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Selection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Ratio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#Mutants</a:t>
                      </a:r>
                      <a:b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Per</a:t>
                      </a:r>
                      <a:b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Line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Top-1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Top-3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Top-5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MFR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p-value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977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52.7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FF0000"/>
                          </a:solidFill>
                          <a:effectLst/>
                        </a:rPr>
                        <a:t>98.3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FF0000"/>
                          </a:solidFill>
                          <a:effectLst/>
                        </a:rPr>
                        <a:t>123.4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29.9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1.0000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6637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51.7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96.7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122.3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30.7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0.5536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49452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51.0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96.4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0.5967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77668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effectLst/>
                        </a:rPr>
                        <a:t>70%</a:t>
                      </a:r>
                      <a:endParaRPr lang="en-US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effectLst/>
                        </a:rPr>
                        <a:t>50.7</a:t>
                      </a:r>
                      <a:endParaRPr lang="en-US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effectLst/>
                        </a:rPr>
                        <a:t>92.5</a:t>
                      </a:r>
                      <a:endParaRPr lang="en-US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effectLst/>
                        </a:rPr>
                        <a:t>117.4</a:t>
                      </a:r>
                      <a:endParaRPr lang="en-US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u="none" strike="noStrike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31.4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effectLst/>
                        </a:rPr>
                        <a:t>0.0750</a:t>
                      </a:r>
                      <a:endParaRPr lang="en-US" sz="16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169018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49.3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91.3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118.2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33.1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0.0495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63646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47.4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114.0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34.4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0.0027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743568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45.9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87.2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111.8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32.9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0.0004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13461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42.6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83.8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108.9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36.7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478852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42.3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84.3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111.1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38.6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449107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43.2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86.6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112.8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40.8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0.0000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9063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30E1963-0479-4C0A-3B5F-73E0BD60EFFA}"/>
              </a:ext>
            </a:extLst>
          </p:cNvPr>
          <p:cNvSpPr txBox="1"/>
          <p:nvPr/>
        </p:nvSpPr>
        <p:spPr>
          <a:xfrm>
            <a:off x="9299853" y="5428852"/>
            <a:ext cx="234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* Lower is better for MFR</a:t>
            </a:r>
          </a:p>
        </p:txBody>
      </p:sp>
    </p:spTree>
    <p:extLst>
      <p:ext uri="{BB962C8B-B14F-4D97-AF65-F5344CB8AC3E}">
        <p14:creationId xmlns:p14="http://schemas.microsoft.com/office/powerpoint/2010/main" val="67987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39FCA-42EE-B663-17CA-6FDFB07C3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6A83-B222-D492-C107-3BF1ADE9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RQ2: # of Mutants to Generate per 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D6848-2C3C-3DF2-43C3-964748D3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3A54-C9C4-40A7-B6BF-E868EBE0F654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43CC8-00C9-6DB2-9068-5175FDAC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6C5FA-461E-2C83-5EEF-2CBEF55F2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845" y="4951110"/>
            <a:ext cx="8676311" cy="1770365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3</a:t>
            </a:r>
            <a:r>
              <a:rPr lang="en-US" sz="2000" b="1" dirty="0"/>
              <a:t> mutants per line is the optimal threshold </a:t>
            </a:r>
            <a:r>
              <a:rPr lang="en-US" sz="1800" dirty="0"/>
              <a:t>(with line selection ratio: 70%)</a:t>
            </a:r>
            <a:endParaRPr lang="en-US" sz="2000" dirty="0"/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No Statistical difference to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baseline</a:t>
            </a:r>
            <a:r>
              <a:rPr lang="en-US" sz="1600" dirty="0">
                <a:sym typeface="Wingdings" panose="05000000000000000000" pitchFamily="2" charset="2"/>
              </a:rPr>
              <a:t> above 3 mutants per line threshold</a:t>
            </a:r>
            <a:endParaRPr lang="en-US" sz="16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lvl="2"/>
            <a:r>
              <a:rPr lang="en-US" sz="1400" dirty="0">
                <a:sym typeface="Wingdings" panose="05000000000000000000" pitchFamily="2" charset="2"/>
              </a:rPr>
              <a:t>Below 3 mutants threshold reveals progressive degradation with statistical difference</a:t>
            </a:r>
            <a:br>
              <a:rPr lang="en-US" sz="1400" dirty="0">
                <a:sym typeface="Wingdings" panose="05000000000000000000" pitchFamily="2" charset="2"/>
              </a:rPr>
            </a:br>
            <a:endParaRPr lang="en-US" sz="1400" dirty="0">
              <a:sym typeface="Wingdings" panose="05000000000000000000" pitchFamily="2" charset="2"/>
            </a:endParaRPr>
          </a:p>
          <a:p>
            <a:r>
              <a:rPr lang="en-US" altLang="ko-KR" sz="2000" dirty="0"/>
              <a:t>Achieves </a:t>
            </a:r>
            <a:r>
              <a:rPr lang="en-US" altLang="ko-KR" sz="2000" b="1" dirty="0">
                <a:solidFill>
                  <a:srgbClr val="0000FF"/>
                </a:solidFill>
              </a:rPr>
              <a:t>74.6% time reduction (198.2</a:t>
            </a:r>
            <a:r>
              <a:rPr lang="en-US" altLang="ko-KR" sz="2000" b="1" dirty="0">
                <a:solidFill>
                  <a:srgbClr val="0000FF"/>
                </a:solidFill>
                <a:sym typeface="Wingdings" panose="05000000000000000000" pitchFamily="2" charset="2"/>
              </a:rPr>
              <a:t>  50.4 hours)</a:t>
            </a:r>
            <a:r>
              <a:rPr lang="en-US" altLang="ko-KR" sz="20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altLang="ko-KR" sz="1600" dirty="0"/>
              <a:t>compared to </a:t>
            </a:r>
            <a:r>
              <a:rPr lang="en-US" altLang="ko-KR" sz="1600" dirty="0">
                <a:solidFill>
                  <a:srgbClr val="FF0000"/>
                </a:solidFill>
              </a:rPr>
              <a:t>baseline</a:t>
            </a:r>
            <a:r>
              <a:rPr lang="en-US" altLang="ko-KR" sz="1600" dirty="0"/>
              <a:t> (line selection ratio: 100%, #mutant: 10) </a:t>
            </a:r>
          </a:p>
          <a:p>
            <a:pPr lvl="2"/>
            <a:endParaRPr lang="en-US" sz="1600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5A5E7A1-129B-C996-C0C9-8522AAF53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840038"/>
              </p:ext>
            </p:extLst>
          </p:nvPr>
        </p:nvGraphicFramePr>
        <p:xfrm>
          <a:off x="3458605" y="1265868"/>
          <a:ext cx="5274789" cy="3505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2015">
                  <a:extLst>
                    <a:ext uri="{9D8B030D-6E8A-4147-A177-3AD203B41FA5}">
                      <a16:colId xmlns:a16="http://schemas.microsoft.com/office/drawing/2014/main" val="2707567787"/>
                    </a:ext>
                  </a:extLst>
                </a:gridCol>
                <a:gridCol w="888301">
                  <a:extLst>
                    <a:ext uri="{9D8B030D-6E8A-4147-A177-3AD203B41FA5}">
                      <a16:colId xmlns:a16="http://schemas.microsoft.com/office/drawing/2014/main" val="772584003"/>
                    </a:ext>
                  </a:extLst>
                </a:gridCol>
                <a:gridCol w="627257">
                  <a:extLst>
                    <a:ext uri="{9D8B030D-6E8A-4147-A177-3AD203B41FA5}">
                      <a16:colId xmlns:a16="http://schemas.microsoft.com/office/drawing/2014/main" val="1807371463"/>
                    </a:ext>
                  </a:extLst>
                </a:gridCol>
                <a:gridCol w="627257">
                  <a:extLst>
                    <a:ext uri="{9D8B030D-6E8A-4147-A177-3AD203B41FA5}">
                      <a16:colId xmlns:a16="http://schemas.microsoft.com/office/drawing/2014/main" val="4199790729"/>
                    </a:ext>
                  </a:extLst>
                </a:gridCol>
                <a:gridCol w="627257">
                  <a:extLst>
                    <a:ext uri="{9D8B030D-6E8A-4147-A177-3AD203B41FA5}">
                      <a16:colId xmlns:a16="http://schemas.microsoft.com/office/drawing/2014/main" val="3246052536"/>
                    </a:ext>
                  </a:extLst>
                </a:gridCol>
                <a:gridCol w="811351">
                  <a:extLst>
                    <a:ext uri="{9D8B030D-6E8A-4147-A177-3AD203B41FA5}">
                      <a16:colId xmlns:a16="http://schemas.microsoft.com/office/drawing/2014/main" val="2600019784"/>
                    </a:ext>
                  </a:extLst>
                </a:gridCol>
                <a:gridCol w="811351">
                  <a:extLst>
                    <a:ext uri="{9D8B030D-6E8A-4147-A177-3AD203B41FA5}">
                      <a16:colId xmlns:a16="http://schemas.microsoft.com/office/drawing/2014/main" val="126746762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Line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Selection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Ratio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#Mutants</a:t>
                      </a:r>
                      <a:b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Per</a:t>
                      </a:r>
                      <a:b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Line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Top-1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Top-3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Top-5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MFR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p-value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2977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3600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52.7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FF0000"/>
                          </a:solidFill>
                          <a:effectLst/>
                        </a:rPr>
                        <a:t>98.3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FF0000"/>
                          </a:solidFill>
                          <a:effectLst/>
                        </a:rPr>
                        <a:t>123.4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29.9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1.0000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9663779"/>
                  </a:ext>
                </a:extLst>
              </a:tr>
              <a:tr h="182880">
                <a:tc rowSpan="10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3600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50.7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92.5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117.4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31.4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0.0750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49452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49.8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93.6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119.4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31.3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0.1977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76685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49.1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93.6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118.8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31.3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0.1533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690183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48.8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94.0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117.6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30.5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0.1286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364633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50.9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93.2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119.4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31.2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0.1836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35683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49.7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92.1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116.4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31.2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0.0753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134614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50.6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94.5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118.6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31.3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0.1024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8852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i="0" u="none" strike="noStrike" kern="12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48.6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i="0" u="none" strike="noStrike" kern="12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93.1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i="0" u="none" strike="noStrike" kern="12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118.3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i="0" u="none" strike="noStrike" kern="12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31.0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1" i="0" u="none" strike="noStrike" kern="12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0.0792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491074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48.8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92.3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116.0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32.0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0.0296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890639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44.6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88.9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113.2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32.8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0.0015</a:t>
                      </a:r>
                    </a:p>
                  </a:txBody>
                  <a:tcPr marL="7620" marR="3600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02631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4737CDE-1038-BC6A-1D43-22ABBEB3E699}"/>
              </a:ext>
            </a:extLst>
          </p:cNvPr>
          <p:cNvSpPr txBox="1"/>
          <p:nvPr/>
        </p:nvSpPr>
        <p:spPr>
          <a:xfrm>
            <a:off x="8733394" y="4186293"/>
            <a:ext cx="166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* Lower is better </a:t>
            </a:r>
            <a:br>
              <a:rPr lang="en-US" sz="1600"/>
            </a:br>
            <a:r>
              <a:rPr lang="en-US" sz="1600"/>
              <a:t>    for MFR</a:t>
            </a:r>
          </a:p>
        </p:txBody>
      </p:sp>
    </p:spTree>
    <p:extLst>
      <p:ext uri="{BB962C8B-B14F-4D97-AF65-F5344CB8AC3E}">
        <p14:creationId xmlns:p14="http://schemas.microsoft.com/office/powerpoint/2010/main" val="4054988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D9D743-BA05-7650-A996-B57DB023A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73" y="3204340"/>
            <a:ext cx="6132507" cy="1823256"/>
          </a:xfrm>
        </p:spPr>
        <p:txBody>
          <a:bodyPr>
            <a:normAutofit/>
          </a:bodyPr>
          <a:lstStyle/>
          <a:p>
            <a:r>
              <a:rPr lang="en-US"/>
              <a:t>Stack Trace Relevance feature improves:</a:t>
            </a:r>
          </a:p>
          <a:p>
            <a:pPr lvl="1"/>
            <a:r>
              <a:rPr lang="en-US"/>
              <a:t>DLFL Top-N accuracy by </a:t>
            </a:r>
            <a:r>
              <a:rPr lang="en-US" b="1">
                <a:solidFill>
                  <a:srgbClr val="0000FF"/>
                </a:solidFill>
              </a:rPr>
              <a:t>+6.8~11.0%</a:t>
            </a:r>
          </a:p>
          <a:p>
            <a:pPr lvl="1"/>
            <a:r>
              <a:rPr lang="en-US"/>
              <a:t>MFR metrics by </a:t>
            </a:r>
            <a:r>
              <a:rPr lang="en-US" b="1">
                <a:solidFill>
                  <a:srgbClr val="0000FF"/>
                </a:solidFill>
              </a:rPr>
              <a:t>14.4% </a:t>
            </a:r>
            <a:r>
              <a:rPr lang="en-US" b="1"/>
              <a:t>(36.2 → 30.9)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69565-972B-D1C0-C4E5-694A751C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RQ3: Stack Trace Relevance Feature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801B-2CAA-91AD-6CDA-BFBDCDD8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8925-E177-428D-BBA2-92B2D383F6DD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5DD6B-ACD7-736A-D818-4F15EE3A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116125-3FF9-EEF1-FF64-4628305501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931847"/>
              </p:ext>
            </p:extLst>
          </p:nvPr>
        </p:nvGraphicFramePr>
        <p:xfrm>
          <a:off x="7040880" y="2286000"/>
          <a:ext cx="4120827" cy="321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1091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BDCE-786C-9185-450E-1E293BFB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Application to Military Defense SW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7D9EE-EF6E-8206-E0F9-1692831A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A855-9F86-4F48-9019-02858B712CB6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B7E3D-7535-1A6C-97E0-B7BB69FF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23</a:t>
            </a:fld>
            <a:endParaRPr 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4701F978-F2B3-18D5-C43D-AF314BEEA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795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03C8C-891A-6ADB-5D7F-56AD3AFA6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9051-6A69-168A-D943-3CADBE2D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Military Defense SW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3D172-7550-EA3A-2D74-018AC0540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Target Subject: </a:t>
            </a:r>
            <a:r>
              <a:rPr lang="en-US" dirty="0"/>
              <a:t>6 military defense software systems from L company</a:t>
            </a:r>
            <a:br>
              <a:rPr lang="en-US" dirty="0"/>
            </a:br>
            <a:r>
              <a:rPr lang="en-US" dirty="0"/>
              <a:t>                                   (deployed in aerospace, maritime, guided weapons, etc.)</a:t>
            </a:r>
          </a:p>
          <a:p>
            <a:pPr lvl="1"/>
            <a:r>
              <a:rPr lang="en-US" dirty="0"/>
              <a:t>Artificial Bug (AB): inserted single mutant per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33858-7AF6-C747-BA34-AB82E9C3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410E-CB75-4501-9C94-C8382A9942CC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7F009-6E7D-97EC-A913-C2DC0B9A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AD0463-8FE1-A1F2-73DA-FE2507962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447834"/>
              </p:ext>
            </p:extLst>
          </p:nvPr>
        </p:nvGraphicFramePr>
        <p:xfrm>
          <a:off x="3221224" y="2985742"/>
          <a:ext cx="6257861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5472">
                  <a:extLst>
                    <a:ext uri="{9D8B030D-6E8A-4147-A177-3AD203B41FA5}">
                      <a16:colId xmlns:a16="http://schemas.microsoft.com/office/drawing/2014/main" val="2225938012"/>
                    </a:ext>
                  </a:extLst>
                </a:gridCol>
                <a:gridCol w="1072896">
                  <a:extLst>
                    <a:ext uri="{9D8B030D-6E8A-4147-A177-3AD203B41FA5}">
                      <a16:colId xmlns:a16="http://schemas.microsoft.com/office/drawing/2014/main" val="2505818534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911093439"/>
                    </a:ext>
                  </a:extLst>
                </a:gridCol>
                <a:gridCol w="822642">
                  <a:extLst>
                    <a:ext uri="{9D8B030D-6E8A-4147-A177-3AD203B41FA5}">
                      <a16:colId xmlns:a16="http://schemas.microsoft.com/office/drawing/2014/main" val="1509505335"/>
                    </a:ext>
                  </a:extLst>
                </a:gridCol>
                <a:gridCol w="775017">
                  <a:extLst>
                    <a:ext uri="{9D8B030D-6E8A-4147-A177-3AD203B41FA5}">
                      <a16:colId xmlns:a16="http://schemas.microsoft.com/office/drawing/2014/main" val="4011620944"/>
                    </a:ext>
                  </a:extLst>
                </a:gridCol>
                <a:gridCol w="836930">
                  <a:extLst>
                    <a:ext uri="{9D8B030D-6E8A-4147-A177-3AD203B41FA5}">
                      <a16:colId xmlns:a16="http://schemas.microsoft.com/office/drawing/2014/main" val="2194057803"/>
                    </a:ext>
                  </a:extLst>
                </a:gridCol>
                <a:gridCol w="632968">
                  <a:extLst>
                    <a:ext uri="{9D8B030D-6E8A-4147-A177-3AD203B41FA5}">
                      <a16:colId xmlns:a16="http://schemas.microsoft.com/office/drawing/2014/main" val="3051707395"/>
                    </a:ext>
                  </a:extLst>
                </a:gridCol>
              </a:tblGrid>
              <a:tr h="24443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Subjects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#Artificial</a:t>
                      </a:r>
                      <a:br>
                        <a:rPr lang="en-US" sz="1400"/>
                      </a:br>
                      <a:r>
                        <a:rPr lang="en-US" sz="1400"/>
                        <a:t>Buggy</a:t>
                      </a:r>
                      <a:br>
                        <a:rPr lang="en-US" sz="1400"/>
                      </a:br>
                      <a:r>
                        <a:rPr lang="en-US" sz="1400"/>
                        <a:t>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Size</a:t>
                      </a:r>
                    </a:p>
                    <a:p>
                      <a:pPr algn="ctr"/>
                      <a:r>
                        <a:rPr lang="en-US" sz="1600"/>
                        <a:t>(LoC)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Line</a:t>
                      </a:r>
                    </a:p>
                    <a:p>
                      <a:pPr algn="ctr"/>
                      <a:r>
                        <a:rPr lang="en-US" sz="1600"/>
                        <a:t>Cov.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Avg.</a:t>
                      </a:r>
                    </a:p>
                    <a:p>
                      <a:pPr algn="ctr"/>
                      <a:r>
                        <a:rPr lang="en-US" sz="1600"/>
                        <a:t>#FTs</a:t>
                      </a:r>
                      <a:br>
                        <a:rPr lang="en-US" sz="1600"/>
                      </a:br>
                      <a:r>
                        <a:rPr lang="en-US" sz="1600"/>
                        <a:t>(on AB)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Avg.</a:t>
                      </a:r>
                    </a:p>
                    <a:p>
                      <a:pPr algn="ctr"/>
                      <a:r>
                        <a:rPr lang="en-US" sz="1600"/>
                        <a:t>#PTs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467783"/>
                  </a:ext>
                </a:extLst>
              </a:tr>
              <a:tr h="244430">
                <a:tc>
                  <a:txBody>
                    <a:bodyPr/>
                    <a:lstStyle/>
                    <a:p>
                      <a:r>
                        <a:rPr lang="en-US" sz="1600" err="1"/>
                        <a:t>System_A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18,854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57.6%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74.4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625666"/>
                  </a:ext>
                </a:extLst>
              </a:tr>
              <a:tr h="244430">
                <a:tc>
                  <a:txBody>
                    <a:bodyPr/>
                    <a:lstStyle/>
                    <a:p>
                      <a:r>
                        <a:rPr lang="en-US" sz="1600" err="1"/>
                        <a:t>System_B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4,870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55.8%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11.6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14664888"/>
                  </a:ext>
                </a:extLst>
              </a:tr>
              <a:tr h="244430">
                <a:tc>
                  <a:txBody>
                    <a:bodyPr/>
                    <a:lstStyle/>
                    <a:p>
                      <a:r>
                        <a:rPr lang="en-US" sz="1600" err="1"/>
                        <a:t>System_C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6,217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66.9%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7.1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35163365"/>
                  </a:ext>
                </a:extLst>
              </a:tr>
              <a:tr h="244430">
                <a:tc>
                  <a:txBody>
                    <a:bodyPr/>
                    <a:lstStyle/>
                    <a:p>
                      <a:r>
                        <a:rPr lang="en-US" sz="1600" err="1"/>
                        <a:t>System_D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10,788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60.9%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8753429"/>
                  </a:ext>
                </a:extLst>
              </a:tr>
              <a:tr h="244430">
                <a:tc>
                  <a:txBody>
                    <a:bodyPr/>
                    <a:lstStyle/>
                    <a:p>
                      <a:r>
                        <a:rPr lang="en-US" sz="1600" err="1"/>
                        <a:t>System_E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8,333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68.4%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09321849"/>
                  </a:ext>
                </a:extLst>
              </a:tr>
              <a:tr h="244430">
                <a:tc>
                  <a:txBody>
                    <a:bodyPr/>
                    <a:lstStyle/>
                    <a:p>
                      <a:r>
                        <a:rPr lang="en-US" sz="1600" err="1"/>
                        <a:t>System_F</a:t>
                      </a:r>
                      <a:endParaRPr 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12,021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45.8%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5.4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5590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4D48F3-307C-CA87-E232-F89194EE86BF}"/>
              </a:ext>
            </a:extLst>
          </p:cNvPr>
          <p:cNvSpPr txBox="1"/>
          <p:nvPr/>
        </p:nvSpPr>
        <p:spPr>
          <a:xfrm>
            <a:off x="7786915" y="5852628"/>
            <a:ext cx="2126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#FTs: Failing Tests</a:t>
            </a:r>
          </a:p>
          <a:p>
            <a:r>
              <a:rPr lang="en-US" sz="1400"/>
              <a:t>#PTs: Passing Tests</a:t>
            </a:r>
          </a:p>
        </p:txBody>
      </p:sp>
    </p:spTree>
    <p:extLst>
      <p:ext uri="{BB962C8B-B14F-4D97-AF65-F5344CB8AC3E}">
        <p14:creationId xmlns:p14="http://schemas.microsoft.com/office/powerpoint/2010/main" val="3653646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2BE8-AD4C-4BD2-9F90-F97255CC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Application to military defense SW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46085-AE5A-C5A0-5A19-74B8DE912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Application Results:</a:t>
            </a:r>
            <a:r>
              <a:rPr lang="en-US" sz="2800" dirty="0"/>
              <a:t> localizes faults with </a:t>
            </a:r>
            <a:r>
              <a:rPr lang="en-US" sz="2800" b="1" dirty="0"/>
              <a:t>high accuracy (</a:t>
            </a:r>
            <a:r>
              <a:rPr lang="en-US" sz="2800" b="1" dirty="0">
                <a:solidFill>
                  <a:srgbClr val="0000FF"/>
                </a:solidFill>
              </a:rPr>
              <a:t>top-5 85.0%</a:t>
            </a:r>
            <a:r>
              <a:rPr lang="en-US" sz="2800" b="1" dirty="0"/>
              <a:t>) </a:t>
            </a:r>
          </a:p>
          <a:p>
            <a:pPr marL="457200" lvl="1" indent="0">
              <a:buNone/>
            </a:pPr>
            <a:endParaRPr lang="en-US" sz="2400" b="1" dirty="0"/>
          </a:p>
          <a:p>
            <a:pPr lvl="1"/>
            <a:r>
              <a:rPr lang="en-US" sz="2400" b="1" dirty="0"/>
              <a:t>Accuracy Results: </a:t>
            </a:r>
          </a:p>
          <a:p>
            <a:pPr lvl="2"/>
            <a:r>
              <a:rPr lang="en-US" sz="2200" dirty="0"/>
              <a:t>Top-1: 62.7%</a:t>
            </a:r>
          </a:p>
          <a:p>
            <a:pPr lvl="2"/>
            <a:r>
              <a:rPr lang="en-US" sz="2200" dirty="0"/>
              <a:t>Top-3: 82.6%</a:t>
            </a:r>
          </a:p>
          <a:p>
            <a:pPr lvl="2"/>
            <a:r>
              <a:rPr lang="en-US" sz="2200" dirty="0"/>
              <a:t>Top-5: 85.0%</a:t>
            </a:r>
          </a:p>
          <a:p>
            <a:pPr lvl="2"/>
            <a:r>
              <a:rPr lang="en-US" sz="2200" dirty="0"/>
              <a:t>MFR: 18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Dataset Construction Settings:</a:t>
            </a:r>
          </a:p>
          <a:p>
            <a:pPr lvl="2"/>
            <a:r>
              <a:rPr lang="en-US" sz="2400" dirty="0"/>
              <a:t>line selection ratio: 70%</a:t>
            </a:r>
          </a:p>
          <a:p>
            <a:pPr lvl="2"/>
            <a:r>
              <a:rPr lang="en-US" sz="2400" dirty="0"/>
              <a:t>#mutant per line: 3</a:t>
            </a:r>
          </a:p>
          <a:p>
            <a:pPr lvl="2"/>
            <a:r>
              <a:rPr lang="en-US" sz="2400" dirty="0"/>
              <a:t>introduce ST relevance feature</a:t>
            </a:r>
            <a:endParaRPr lang="en-US" sz="2200" dirty="0"/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Cost Reduction: </a:t>
            </a:r>
            <a:r>
              <a:rPr lang="en-US" sz="2400" dirty="0"/>
              <a:t>reduced computation cost by </a:t>
            </a:r>
            <a:r>
              <a:rPr lang="en-US" sz="2400" b="1" dirty="0">
                <a:solidFill>
                  <a:srgbClr val="0000FF"/>
                </a:solidFill>
              </a:rPr>
              <a:t>79%</a:t>
            </a:r>
            <a:r>
              <a:rPr lang="en-US" sz="2400" b="1" dirty="0"/>
              <a:t>  (9,081 → 1,907 CPU-hours)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2509D-85D8-5168-2D34-D44AD442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C084-0EC2-4217-AE95-AA17840CC98E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FC912-1342-A5B8-CF52-D32B487C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7086-65CF-D1C2-3636-7C8249C2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5B2C4-6083-8047-50BD-AF3A54464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Contributions:</a:t>
            </a:r>
          </a:p>
          <a:p>
            <a:pPr lvl="1"/>
            <a:r>
              <a:rPr lang="en-US" b="1" dirty="0"/>
              <a:t>Reduced dataset construction cost by </a:t>
            </a:r>
            <a:r>
              <a:rPr lang="en-US" b="1" dirty="0">
                <a:solidFill>
                  <a:srgbClr val="0000FF"/>
                </a:solidFill>
              </a:rPr>
              <a:t>79% </a:t>
            </a:r>
            <a:r>
              <a:rPr lang="en-US" b="1" dirty="0"/>
              <a:t>on Military Defense SW</a:t>
            </a:r>
          </a:p>
          <a:p>
            <a:pPr lvl="2"/>
            <a:r>
              <a:rPr lang="en-US" dirty="0"/>
              <a:t>Systematic DLFL dataset construction methodology</a:t>
            </a:r>
          </a:p>
          <a:p>
            <a:pPr lvl="3"/>
            <a:r>
              <a:rPr lang="en-US" b="1" dirty="0"/>
              <a:t>Line Selection Ratio:</a:t>
            </a:r>
            <a:r>
              <a:rPr lang="en-US" dirty="0"/>
              <a:t> select top 70% based on Ochiai suspicious score</a:t>
            </a:r>
          </a:p>
          <a:p>
            <a:pPr lvl="3"/>
            <a:r>
              <a:rPr lang="en-US" b="1" dirty="0"/>
              <a:t>Mutant count per line:</a:t>
            </a:r>
            <a:r>
              <a:rPr lang="en-US" dirty="0"/>
              <a:t> 3 mutants per line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Improved DLFL accuracy by </a:t>
            </a:r>
            <a:r>
              <a:rPr lang="en-US" b="1" dirty="0">
                <a:solidFill>
                  <a:srgbClr val="0000FF"/>
                </a:solidFill>
              </a:rPr>
              <a:t>+6.8~11.0%</a:t>
            </a:r>
          </a:p>
          <a:p>
            <a:pPr lvl="2"/>
            <a:r>
              <a:rPr lang="en-US" dirty="0"/>
              <a:t>By Introducing </a:t>
            </a:r>
            <a:r>
              <a:rPr lang="en-US" b="1" dirty="0"/>
              <a:t>Stack Trace Relevance Feature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Achieved </a:t>
            </a:r>
            <a:r>
              <a:rPr lang="en-US" b="1" dirty="0">
                <a:solidFill>
                  <a:srgbClr val="0000FF"/>
                </a:solidFill>
              </a:rPr>
              <a:t>85.0% </a:t>
            </a:r>
            <a:r>
              <a:rPr lang="en-US" b="1" dirty="0"/>
              <a:t>top-5 accuracy on </a:t>
            </a:r>
            <a:r>
              <a:rPr lang="en-US" b="1" dirty="0">
                <a:solidFill>
                  <a:srgbClr val="0000FF"/>
                </a:solidFill>
              </a:rPr>
              <a:t>military defense SW systems</a:t>
            </a:r>
          </a:p>
          <a:p>
            <a:pPr lvl="2"/>
            <a:r>
              <a:rPr lang="en-US" b="1" dirty="0"/>
              <a:t>Technique Deployment: </a:t>
            </a:r>
            <a:r>
              <a:rPr lang="en-US" dirty="0"/>
              <a:t>Integrated the dataset construction tool into L Company DLFL system</a:t>
            </a:r>
          </a:p>
          <a:p>
            <a:pPr lvl="1"/>
            <a:endParaRPr lang="en-US" dirty="0"/>
          </a:p>
          <a:p>
            <a:r>
              <a:rPr lang="en-US" b="1" dirty="0"/>
              <a:t>Future Directions:</a:t>
            </a:r>
          </a:p>
          <a:p>
            <a:pPr lvl="1"/>
            <a:r>
              <a:rPr lang="en-US" b="1" dirty="0"/>
              <a:t>Hybrid Ranking Approach with LLM</a:t>
            </a:r>
          </a:p>
          <a:p>
            <a:pPr lvl="2"/>
            <a:r>
              <a:rPr lang="en-US" dirty="0"/>
              <a:t>Combine systematically constructed DLFL dataset with LLM-based FL technique</a:t>
            </a:r>
          </a:p>
          <a:p>
            <a:pPr lvl="1"/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6AA1F-6656-875B-A6F7-C80F49DA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557A-DCF9-483B-BCF6-BC0819AC8D8F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AAECA-92F3-4796-B4F7-6C5F0F6C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A blue letters on a black background">
            <a:extLst>
              <a:ext uri="{FF2B5EF4-FFF2-40B4-BE49-F238E27FC236}">
                <a16:creationId xmlns:a16="http://schemas.microsoft.com/office/drawing/2014/main" id="{2CCEF05A-DD4E-21A2-1191-C7F8DDD72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55" y="6232217"/>
            <a:ext cx="1472551" cy="462928"/>
          </a:xfrm>
          <a:prstGeom prst="rect">
            <a:avLst/>
          </a:prstGeom>
        </p:spPr>
      </p:pic>
      <p:pic>
        <p:nvPicPr>
          <p:cNvPr id="7" name="Picture 6" descr="A blue and black logo">
            <a:extLst>
              <a:ext uri="{FF2B5EF4-FFF2-40B4-BE49-F238E27FC236}">
                <a16:creationId xmlns:a16="http://schemas.microsoft.com/office/drawing/2014/main" id="{C3098745-5955-685D-FD9A-EDBF1B694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73" y="6334864"/>
            <a:ext cx="1339915" cy="3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DF980-7394-35E7-A411-C9721EBC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85B8-0BFA-9743-E7FB-17E54257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568FD-4EBE-CDED-B872-09F58EC00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241E1-3EE8-6097-0F4A-F5BD94E9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FFDDB-69C0-41B7-AAD5-0E77BE10A6CD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53DB8-A3BD-5BEC-F292-B53EAC87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76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384F32-ED47-3D11-B35F-EBD696924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4BF1-738D-1927-1C07-940DC332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EC6F0-AC2C-C21B-8BB4-3D324ACED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38F9B-A048-3D5B-A7D7-51A53230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4970-5850-42CF-9992-8EE410B07A9E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992C3-0DF6-849D-52A1-E74C67D2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15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6544-8D02-BE0A-D30B-7B09D669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1. Reducing construction time by optimizing MBFL feature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8DF3-0221-95AE-FF93-B06DF6AC7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4213256"/>
            <a:ext cx="11391254" cy="1963707"/>
          </a:xfrm>
        </p:spPr>
        <p:txBody>
          <a:bodyPr>
            <a:normAutofit lnSpcReduction="10000"/>
          </a:bodyPr>
          <a:lstStyle/>
          <a:p>
            <a:r>
              <a:rPr lang="en-US" b="1"/>
              <a:t>Objective of research:</a:t>
            </a:r>
            <a:r>
              <a:rPr lang="en-US"/>
              <a:t> to reduce dataset construction time by </a:t>
            </a:r>
            <a:br>
              <a:rPr lang="en-US"/>
            </a:br>
            <a:r>
              <a:rPr lang="en-US"/>
              <a:t>                                                   systematically investigating </a:t>
            </a:r>
            <a:r>
              <a:rPr lang="en-US" b="1"/>
              <a:t>2 key parameters </a:t>
            </a:r>
            <a:br>
              <a:rPr lang="en-US"/>
            </a:br>
            <a:r>
              <a:rPr lang="en-US"/>
              <a:t>                                                   of MBFL feature extraction.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Target Line Selection Ratio:</a:t>
            </a:r>
            <a:r>
              <a:rPr lang="en-US" sz="1800"/>
              <a:t> how many source code lines should I mutate?</a:t>
            </a:r>
          </a:p>
          <a:p>
            <a:pPr lvl="2"/>
            <a:r>
              <a:rPr lang="en-US" sz="1600"/>
              <a:t>Selected based on lines ordered by SBFL</a:t>
            </a:r>
          </a:p>
          <a:p>
            <a:pPr lvl="1"/>
            <a:r>
              <a:rPr lang="en-US" sz="1800" b="1">
                <a:solidFill>
                  <a:srgbClr val="FF0000"/>
                </a:solidFill>
              </a:rPr>
              <a:t>Mutant Count Per Line: </a:t>
            </a:r>
            <a:r>
              <a:rPr lang="en-US" sz="1800"/>
              <a:t>how many mutants should I generate for each line?</a:t>
            </a:r>
            <a:endParaRPr lang="en-US" sz="1800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3BB16-BA36-7F2A-D8AD-09722EB3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BD00-8FF1-462A-B0FE-7C337C9F73B7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BAF09-08DF-0337-7B08-ED89E486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29</a:t>
            </a:fld>
            <a:endParaRPr lang="en-US"/>
          </a:p>
        </p:txBody>
      </p:sp>
      <p:sp>
        <p:nvSpPr>
          <p:cNvPr id="6" name="사각형: 둥근 모서리 4">
            <a:extLst>
              <a:ext uri="{FF2B5EF4-FFF2-40B4-BE49-F238E27FC236}">
                <a16:creationId xmlns:a16="http://schemas.microsoft.com/office/drawing/2014/main" id="{7F846678-AEC8-EE98-B32F-1D38FB997E0B}"/>
              </a:ext>
            </a:extLst>
          </p:cNvPr>
          <p:cNvSpPr/>
          <p:nvPr/>
        </p:nvSpPr>
        <p:spPr>
          <a:xfrm>
            <a:off x="2022742" y="1701162"/>
            <a:ext cx="8518359" cy="225072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5">
            <a:extLst>
              <a:ext uri="{FF2B5EF4-FFF2-40B4-BE49-F238E27FC236}">
                <a16:creationId xmlns:a16="http://schemas.microsoft.com/office/drawing/2014/main" id="{4977094B-04E1-77C1-EC76-EF5AA0203EA7}"/>
              </a:ext>
            </a:extLst>
          </p:cNvPr>
          <p:cNvSpPr/>
          <p:nvPr/>
        </p:nvSpPr>
        <p:spPr>
          <a:xfrm>
            <a:off x="2161232" y="2480861"/>
            <a:ext cx="1516921" cy="68554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b="1"/>
              <a:t>Select target source code lines to mutate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6">
                <a:extLst>
                  <a:ext uri="{FF2B5EF4-FFF2-40B4-BE49-F238E27FC236}">
                    <a16:creationId xmlns:a16="http://schemas.microsoft.com/office/drawing/2014/main" id="{910F6EBD-ECC4-3721-8165-65E35DB71ABA}"/>
                  </a:ext>
                </a:extLst>
              </p:cNvPr>
              <p:cNvSpPr/>
              <p:nvPr/>
            </p:nvSpPr>
            <p:spPr>
              <a:xfrm>
                <a:off x="5782112" y="2211458"/>
                <a:ext cx="1339634" cy="602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400">
                    <a:solidFill>
                      <a:schemeClr val="tx1"/>
                    </a:solidFill>
                  </a:rPr>
                  <a:t>Mutant Program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𝑚𝑝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ko-KR" alt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직사각형 6">
                <a:extLst>
                  <a:ext uri="{FF2B5EF4-FFF2-40B4-BE49-F238E27FC236}">
                    <a16:creationId xmlns:a16="http://schemas.microsoft.com/office/drawing/2014/main" id="{910F6EBD-ECC4-3721-8165-65E35DB71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112" y="2211458"/>
                <a:ext cx="1339634" cy="602000"/>
              </a:xfrm>
              <a:prstGeom prst="rect">
                <a:avLst/>
              </a:prstGeom>
              <a:blipFill>
                <a:blip r:embed="rId3"/>
                <a:stretch>
                  <a:fillRect l="-4545" r="-590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화살표 연결선 7">
            <a:extLst>
              <a:ext uri="{FF2B5EF4-FFF2-40B4-BE49-F238E27FC236}">
                <a16:creationId xmlns:a16="http://schemas.microsoft.com/office/drawing/2014/main" id="{73530CCB-FFFB-C52D-FAE7-2AF8488396BB}"/>
              </a:ext>
            </a:extLst>
          </p:cNvPr>
          <p:cNvCxnSpPr>
            <a:cxnSpLocks/>
            <a:stCxn id="44" idx="3"/>
            <a:endCxn id="8" idx="1"/>
          </p:cNvCxnSpPr>
          <p:nvPr/>
        </p:nvCxnSpPr>
        <p:spPr>
          <a:xfrm flipV="1">
            <a:off x="5474602" y="2512458"/>
            <a:ext cx="307510" cy="311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사각형: 둥근 모서리 8">
                <a:extLst>
                  <a:ext uri="{FF2B5EF4-FFF2-40B4-BE49-F238E27FC236}">
                    <a16:creationId xmlns:a16="http://schemas.microsoft.com/office/drawing/2014/main" id="{24FB5941-27F5-D067-B463-84E8EB4D866B}"/>
                  </a:ext>
                </a:extLst>
              </p:cNvPr>
              <p:cNvSpPr/>
              <p:nvPr/>
            </p:nvSpPr>
            <p:spPr>
              <a:xfrm>
                <a:off x="7317852" y="2344569"/>
                <a:ext cx="798067" cy="335777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200"/>
                  <a:t>Execute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200"/>
                  <a:t> </a:t>
                </a:r>
                <a:endParaRPr lang="ko-KR" altLang="en-US" sz="1200"/>
              </a:p>
            </p:txBody>
          </p:sp>
        </mc:Choice>
        <mc:Fallback xmlns="">
          <p:sp>
            <p:nvSpPr>
              <p:cNvPr id="10" name="사각형: 둥근 모서리 8">
                <a:extLst>
                  <a:ext uri="{FF2B5EF4-FFF2-40B4-BE49-F238E27FC236}">
                    <a16:creationId xmlns:a16="http://schemas.microsoft.com/office/drawing/2014/main" id="{24FB5941-27F5-D067-B463-84E8EB4D8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852" y="2344569"/>
                <a:ext cx="798067" cy="335777"/>
              </a:xfrm>
              <a:prstGeom prst="roundRect">
                <a:avLst/>
              </a:prstGeom>
              <a:blipFill>
                <a:blip r:embed="rId4"/>
                <a:stretch>
                  <a:fillRect l="-746" b="-1724"/>
                </a:stretch>
              </a:blipFill>
              <a:ln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9">
            <a:extLst>
              <a:ext uri="{FF2B5EF4-FFF2-40B4-BE49-F238E27FC236}">
                <a16:creationId xmlns:a16="http://schemas.microsoft.com/office/drawing/2014/main" id="{ADDB3B2E-3529-97FF-808E-033CA6696132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121746" y="2512458"/>
            <a:ext cx="196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직사각형 10">
            <a:extLst>
              <a:ext uri="{FF2B5EF4-FFF2-40B4-BE49-F238E27FC236}">
                <a16:creationId xmlns:a16="http://schemas.microsoft.com/office/drawing/2014/main" id="{C060A101-52A3-8F0D-628C-9B6846248411}"/>
              </a:ext>
            </a:extLst>
          </p:cNvPr>
          <p:cNvSpPr/>
          <p:nvPr/>
        </p:nvSpPr>
        <p:spPr>
          <a:xfrm>
            <a:off x="8294454" y="2303779"/>
            <a:ext cx="918864" cy="41979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Pass</a:t>
            </a:r>
            <a:r>
              <a:rPr lang="ko-KR" altLang="en-US" sz="1400">
                <a:solidFill>
                  <a:schemeClr val="tx1"/>
                </a:solidFill>
              </a:rPr>
              <a:t> </a:t>
            </a:r>
            <a:r>
              <a:rPr lang="en-US" altLang="ko-KR" sz="1400">
                <a:solidFill>
                  <a:schemeClr val="tx1"/>
                </a:solidFill>
              </a:rPr>
              <a:t>or</a:t>
            </a:r>
            <a:r>
              <a:rPr lang="ko-KR" altLang="en-US" sz="1400">
                <a:solidFill>
                  <a:schemeClr val="tx1"/>
                </a:solidFill>
              </a:rPr>
              <a:t> </a:t>
            </a:r>
            <a:r>
              <a:rPr lang="en-US" altLang="ko-KR" sz="1400">
                <a:solidFill>
                  <a:schemeClr val="tx1"/>
                </a:solidFill>
              </a:rPr>
              <a:t>Fail</a:t>
            </a:r>
            <a:endParaRPr lang="ko-KR" altLang="en-US" sz="140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1">
            <a:extLst>
              <a:ext uri="{FF2B5EF4-FFF2-40B4-BE49-F238E27FC236}">
                <a16:creationId xmlns:a16="http://schemas.microsoft.com/office/drawing/2014/main" id="{958F56B5-6D28-AB84-2602-EDDE20D5B683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8115919" y="2512458"/>
            <a:ext cx="178535" cy="12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2">
            <a:extLst>
              <a:ext uri="{FF2B5EF4-FFF2-40B4-BE49-F238E27FC236}">
                <a16:creationId xmlns:a16="http://schemas.microsoft.com/office/drawing/2014/main" id="{EC31A0A9-F588-C98A-FE51-784E3FDB6EA7}"/>
              </a:ext>
            </a:extLst>
          </p:cNvPr>
          <p:cNvSpPr/>
          <p:nvPr/>
        </p:nvSpPr>
        <p:spPr>
          <a:xfrm>
            <a:off x="9507702" y="2406592"/>
            <a:ext cx="878324" cy="7598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/>
              <a:t>Measure Suspicious Score (line)</a:t>
            </a:r>
            <a:endParaRPr lang="ko-KR" altLang="en-US" sz="1200"/>
          </a:p>
        </p:txBody>
      </p:sp>
      <p:cxnSp>
        <p:nvCxnSpPr>
          <p:cNvPr id="15" name="직선 화살표 연결선 13">
            <a:extLst>
              <a:ext uri="{FF2B5EF4-FFF2-40B4-BE49-F238E27FC236}">
                <a16:creationId xmlns:a16="http://schemas.microsoft.com/office/drawing/2014/main" id="{0E2560BB-86F0-2D89-919A-CDC1777CDDD6}"/>
              </a:ext>
            </a:extLst>
          </p:cNvPr>
          <p:cNvCxnSpPr>
            <a:cxnSpLocks/>
            <a:stCxn id="6" idx="3"/>
            <a:endCxn id="31" idx="1"/>
          </p:cNvCxnSpPr>
          <p:nvPr/>
        </p:nvCxnSpPr>
        <p:spPr>
          <a:xfrm flipV="1">
            <a:off x="10541101" y="2826526"/>
            <a:ext cx="17754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4">
            <a:extLst>
              <a:ext uri="{FF2B5EF4-FFF2-40B4-BE49-F238E27FC236}">
                <a16:creationId xmlns:a16="http://schemas.microsoft.com/office/drawing/2014/main" id="{E12791E4-3BE9-5BB4-DDF9-4AAE3D5052B3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9213318" y="2513676"/>
            <a:ext cx="294384" cy="272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5">
            <a:extLst>
              <a:ext uri="{FF2B5EF4-FFF2-40B4-BE49-F238E27FC236}">
                <a16:creationId xmlns:a16="http://schemas.microsoft.com/office/drawing/2014/main" id="{BB8EDE3A-FAFF-D49C-3BF6-25DF9CB7BED1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9196692" y="2786497"/>
            <a:ext cx="311010" cy="304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6">
            <a:extLst>
              <a:ext uri="{FF2B5EF4-FFF2-40B4-BE49-F238E27FC236}">
                <a16:creationId xmlns:a16="http://schemas.microsoft.com/office/drawing/2014/main" id="{EF4A4206-A8B0-3DAA-E056-5CE880D71D10}"/>
              </a:ext>
            </a:extLst>
          </p:cNvPr>
          <p:cNvCxnSpPr>
            <a:cxnSpLocks/>
            <a:stCxn id="7" idx="3"/>
            <a:endCxn id="44" idx="1"/>
          </p:cNvCxnSpPr>
          <p:nvPr/>
        </p:nvCxnSpPr>
        <p:spPr>
          <a:xfrm>
            <a:off x="3678153" y="2823631"/>
            <a:ext cx="279528" cy="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8">
            <a:extLst>
              <a:ext uri="{FF2B5EF4-FFF2-40B4-BE49-F238E27FC236}">
                <a16:creationId xmlns:a16="http://schemas.microsoft.com/office/drawing/2014/main" id="{D29BA465-28CE-4EE7-CDC5-CE476EC22CF7}"/>
              </a:ext>
            </a:extLst>
          </p:cNvPr>
          <p:cNvCxnSpPr>
            <a:cxnSpLocks/>
            <a:stCxn id="28" idx="3"/>
            <a:endCxn id="7" idx="1"/>
          </p:cNvCxnSpPr>
          <p:nvPr/>
        </p:nvCxnSpPr>
        <p:spPr>
          <a:xfrm flipV="1">
            <a:off x="1822564" y="2823631"/>
            <a:ext cx="338668" cy="1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16C1EF9-154D-FE5B-22F9-6D34563BCE59}"/>
              </a:ext>
            </a:extLst>
          </p:cNvPr>
          <p:cNvSpPr txBox="1"/>
          <p:nvPr/>
        </p:nvSpPr>
        <p:spPr>
          <a:xfrm>
            <a:off x="2446326" y="1767248"/>
            <a:ext cx="4635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Perform Mutation Testing for each buggy program</a:t>
            </a:r>
            <a:endParaRPr lang="ko-KR" altLang="en-US" sz="1600"/>
          </a:p>
        </p:txBody>
      </p:sp>
      <p:sp>
        <p:nvSpPr>
          <p:cNvPr id="24" name="사각형: 둥근 모서리 26">
            <a:extLst>
              <a:ext uri="{FF2B5EF4-FFF2-40B4-BE49-F238E27FC236}">
                <a16:creationId xmlns:a16="http://schemas.microsoft.com/office/drawing/2014/main" id="{27D325AD-8CC1-A066-8C6C-0EB11A645D8D}"/>
              </a:ext>
            </a:extLst>
          </p:cNvPr>
          <p:cNvSpPr/>
          <p:nvPr/>
        </p:nvSpPr>
        <p:spPr>
          <a:xfrm>
            <a:off x="4397583" y="1371455"/>
            <a:ext cx="2960000" cy="369726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/>
              <a:t>2.b. Extract MBFL Features</a:t>
            </a:r>
            <a:endParaRPr lang="ko-KR" altLang="en-US" sz="1600"/>
          </a:p>
        </p:txBody>
      </p:sp>
      <p:grpSp>
        <p:nvGrpSpPr>
          <p:cNvPr id="25" name="그룹 8">
            <a:extLst>
              <a:ext uri="{FF2B5EF4-FFF2-40B4-BE49-F238E27FC236}">
                <a16:creationId xmlns:a16="http://schemas.microsoft.com/office/drawing/2014/main" id="{E2DFBC9A-11D4-D5A4-40A4-F320D32D5168}"/>
              </a:ext>
            </a:extLst>
          </p:cNvPr>
          <p:cNvGrpSpPr/>
          <p:nvPr/>
        </p:nvGrpSpPr>
        <p:grpSpPr>
          <a:xfrm>
            <a:off x="400373" y="2543762"/>
            <a:ext cx="1428528" cy="539393"/>
            <a:chOff x="7764412" y="2726203"/>
            <a:chExt cx="1778266" cy="796582"/>
          </a:xfrm>
        </p:grpSpPr>
        <p:sp>
          <p:nvSpPr>
            <p:cNvPr id="26" name="사각형: 둥근 모서리 34">
              <a:extLst>
                <a:ext uri="{FF2B5EF4-FFF2-40B4-BE49-F238E27FC236}">
                  <a16:creationId xmlns:a16="http://schemas.microsoft.com/office/drawing/2014/main" id="{EA79E992-B318-6EA5-29C0-173C0F1783F9}"/>
                </a:ext>
              </a:extLst>
            </p:cNvPr>
            <p:cNvSpPr/>
            <p:nvPr/>
          </p:nvSpPr>
          <p:spPr>
            <a:xfrm>
              <a:off x="7780298" y="2726203"/>
              <a:ext cx="1762380" cy="796582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094BE6-3669-8C6C-5F5A-65787C4BA10E}"/>
                    </a:ext>
                  </a:extLst>
                </p:cNvPr>
                <p:cNvSpPr txBox="1"/>
                <p:nvPr/>
              </p:nvSpPr>
              <p:spPr>
                <a:xfrm>
                  <a:off x="7764412" y="2937331"/>
                  <a:ext cx="1770378" cy="409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/>
                    <a:t>Buggy Program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endParaRPr lang="ko-KR" altLang="en-US" sz="140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094BE6-3669-8C6C-5F5A-65787C4BA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4412" y="2937331"/>
                  <a:ext cx="1770378" cy="409075"/>
                </a:xfrm>
                <a:prstGeom prst="rect">
                  <a:avLst/>
                </a:prstGeom>
                <a:blipFill>
                  <a:blip r:embed="rId5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24D658-102D-930E-0A11-F32B5E4186B3}"/>
                  </a:ext>
                </a:extLst>
              </p:cNvPr>
              <p:cNvSpPr txBox="1"/>
              <p:nvPr/>
            </p:nvSpPr>
            <p:spPr>
              <a:xfrm>
                <a:off x="6950147" y="2929791"/>
                <a:ext cx="95216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40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sz="40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24D658-102D-930E-0A11-F32B5E418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147" y="2929791"/>
                <a:ext cx="95216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그룹 8">
            <a:extLst>
              <a:ext uri="{FF2B5EF4-FFF2-40B4-BE49-F238E27FC236}">
                <a16:creationId xmlns:a16="http://schemas.microsoft.com/office/drawing/2014/main" id="{D16AD42A-F63A-B891-3B01-26AFE8AA5A77}"/>
              </a:ext>
            </a:extLst>
          </p:cNvPr>
          <p:cNvGrpSpPr/>
          <p:nvPr/>
        </p:nvGrpSpPr>
        <p:grpSpPr>
          <a:xfrm>
            <a:off x="10718641" y="2572520"/>
            <a:ext cx="1107164" cy="508012"/>
            <a:chOff x="7780298" y="2748711"/>
            <a:chExt cx="1378225" cy="750238"/>
          </a:xfrm>
        </p:grpSpPr>
        <p:sp>
          <p:nvSpPr>
            <p:cNvPr id="31" name="사각형: 둥근 모서리 34">
              <a:extLst>
                <a:ext uri="{FF2B5EF4-FFF2-40B4-BE49-F238E27FC236}">
                  <a16:creationId xmlns:a16="http://schemas.microsoft.com/office/drawing/2014/main" id="{274F628A-964A-4548-BEEB-C4A130AEA117}"/>
                </a:ext>
              </a:extLst>
            </p:cNvPr>
            <p:cNvSpPr/>
            <p:nvPr/>
          </p:nvSpPr>
          <p:spPr>
            <a:xfrm>
              <a:off x="7780298" y="2748711"/>
              <a:ext cx="1378225" cy="750238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pic>
          <p:nvPicPr>
            <p:cNvPr id="32" name="그림 33">
              <a:extLst>
                <a:ext uri="{FF2B5EF4-FFF2-40B4-BE49-F238E27FC236}">
                  <a16:creationId xmlns:a16="http://schemas.microsoft.com/office/drawing/2014/main" id="{F51EAA20-61D2-6273-62D8-D0BEF9027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69865" y="2875619"/>
              <a:ext cx="375429" cy="47061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F61B92-D745-12F0-D125-A7E346F80C8C}"/>
                </a:ext>
              </a:extLst>
            </p:cNvPr>
            <p:cNvSpPr txBox="1"/>
            <p:nvPr/>
          </p:nvSpPr>
          <p:spPr>
            <a:xfrm>
              <a:off x="8172759" y="2782933"/>
              <a:ext cx="985763" cy="68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/>
                <a:t>MBFL</a:t>
              </a:r>
            </a:p>
            <a:p>
              <a:pPr algn="ctr"/>
              <a:r>
                <a:rPr lang="en-US" altLang="ko-KR" sz="1200"/>
                <a:t>Features</a:t>
              </a:r>
              <a:endParaRPr lang="ko-KR" altLang="en-US" sz="1200"/>
            </a:p>
          </p:txBody>
        </p:sp>
      </p:grpSp>
      <p:sp>
        <p:nvSpPr>
          <p:cNvPr id="44" name="사각형: 둥근 모서리 5">
            <a:extLst>
              <a:ext uri="{FF2B5EF4-FFF2-40B4-BE49-F238E27FC236}">
                <a16:creationId xmlns:a16="http://schemas.microsoft.com/office/drawing/2014/main" id="{08D54812-F0CE-8E71-8A90-975FBD903EEF}"/>
              </a:ext>
            </a:extLst>
          </p:cNvPr>
          <p:cNvSpPr/>
          <p:nvPr/>
        </p:nvSpPr>
        <p:spPr>
          <a:xfrm>
            <a:off x="3957681" y="2481382"/>
            <a:ext cx="1516921" cy="68554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b="1"/>
              <a:t>Generate N # of mutant programs</a:t>
            </a:r>
            <a:br>
              <a:rPr lang="en-US" altLang="ko-KR" sz="1200" b="1"/>
            </a:br>
            <a:r>
              <a:rPr lang="en-US" altLang="ko-KR" sz="1200" b="1"/>
              <a:t>on target lines</a:t>
            </a:r>
          </a:p>
        </p:txBody>
      </p:sp>
      <p:cxnSp>
        <p:nvCxnSpPr>
          <p:cNvPr id="60" name="직선 화살표 연결선 7">
            <a:extLst>
              <a:ext uri="{FF2B5EF4-FFF2-40B4-BE49-F238E27FC236}">
                <a16:creationId xmlns:a16="http://schemas.microsoft.com/office/drawing/2014/main" id="{81B93CD7-946F-508B-EE1F-2B606CC6896D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5474602" y="2824152"/>
            <a:ext cx="289193" cy="30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4F49D3C8-470A-2A63-D0BB-F42AD9EA7BD1}"/>
              </a:ext>
            </a:extLst>
          </p:cNvPr>
          <p:cNvSpPr/>
          <p:nvPr/>
        </p:nvSpPr>
        <p:spPr>
          <a:xfrm>
            <a:off x="2088761" y="2367339"/>
            <a:ext cx="1690385" cy="921642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E974521-FD08-F05C-2126-166456508E6C}"/>
              </a:ext>
            </a:extLst>
          </p:cNvPr>
          <p:cNvSpPr/>
          <p:nvPr/>
        </p:nvSpPr>
        <p:spPr>
          <a:xfrm>
            <a:off x="3863893" y="2352637"/>
            <a:ext cx="1690385" cy="921642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23" grpId="0"/>
      <p:bldP spid="24" grpId="0" animBg="1"/>
      <p:bldP spid="29" grpId="0"/>
      <p:bldP spid="44" grpId="0" animBg="1"/>
      <p:bldP spid="95" grpId="0" animBg="1"/>
      <p:bldP spid="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E5941-8FC4-5A6D-4735-83C5EE760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11">
                <a:extLst>
                  <a:ext uri="{FF2B5EF4-FFF2-40B4-BE49-F238E27FC236}">
                    <a16:creationId xmlns:a16="http://schemas.microsoft.com/office/drawing/2014/main" id="{B0A2E011-42CF-BC4D-9772-19005BED89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7327386"/>
                  </p:ext>
                </p:extLst>
              </p:nvPr>
            </p:nvGraphicFramePr>
            <p:xfrm>
              <a:off x="7685517" y="4287979"/>
              <a:ext cx="971715" cy="14115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1715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/>
                            <a:t>1: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b="1" u="sng" dirty="0">
                              <a:solidFill>
                                <a:srgbClr val="FF0000"/>
                              </a:solidFill>
                            </a:rPr>
                            <a:t>k: line</a:t>
                          </a:r>
                          <a:r>
                            <a:rPr lang="en-US" altLang="ko-KR" sz="1400" b="1" u="sng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ko-KR" sz="1400" b="1" i="1" u="sng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b="1" i="1" u="sng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altLang="ko-KR" sz="1400" b="1" i="1" u="sng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  <m:sup>
                                  <m:r>
                                    <a:rPr lang="en-US" altLang="ko-KR" sz="1400" b="1" i="1" u="sng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endParaRPr lang="ko-KR" altLang="en-US" sz="1400" b="1" u="sng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dirty="0"/>
                            <a:t>m: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11">
                <a:extLst>
                  <a:ext uri="{FF2B5EF4-FFF2-40B4-BE49-F238E27FC236}">
                    <a16:creationId xmlns:a16="http://schemas.microsoft.com/office/drawing/2014/main" id="{B0A2E011-42CF-BC4D-9772-19005BED89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7327386"/>
                  </p:ext>
                </p:extLst>
              </p:nvPr>
            </p:nvGraphicFramePr>
            <p:xfrm>
              <a:off x="7685517" y="4287979"/>
              <a:ext cx="971715" cy="14115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1715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21" t="-10870" r="-1242" b="-4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21" t="-108511" r="-1242" b="-3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8263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21" t="-213043" r="-1242" b="-2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21" t="-306383" r="-1242" b="-1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1" t="-415217" r="-1242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표 12">
            <a:extLst>
              <a:ext uri="{FF2B5EF4-FFF2-40B4-BE49-F238E27FC236}">
                <a16:creationId xmlns:a16="http://schemas.microsoft.com/office/drawing/2014/main" id="{196334A0-1938-B615-932B-5FE36D6D470A}"/>
              </a:ext>
            </a:extLst>
          </p:cNvPr>
          <p:cNvGraphicFramePr>
            <a:graphicFrameLocks noGrp="1"/>
          </p:cNvGraphicFramePr>
          <p:nvPr/>
        </p:nvGraphicFramePr>
        <p:xfrm>
          <a:off x="8896148" y="3955555"/>
          <a:ext cx="564657" cy="1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657">
                  <a:extLst>
                    <a:ext uri="{9D8B030D-6E8A-4147-A177-3AD203B41FA5}">
                      <a16:colId xmlns:a16="http://schemas.microsoft.com/office/drawing/2014/main" val="3634811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TC1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42683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TC2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91761"/>
                  </a:ext>
                </a:extLst>
              </a:tr>
              <a:tr h="19132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1" u="sng"/>
                        <a:t>TC3</a:t>
                      </a:r>
                      <a:endParaRPr lang="ko-KR" altLang="en-U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4302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1" u="sng"/>
                        <a:t>TC4</a:t>
                      </a:r>
                      <a:endParaRPr lang="ko-KR" altLang="en-U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405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TC5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26077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TC6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08967"/>
                  </a:ext>
                </a:extLst>
              </a:tr>
            </a:tbl>
          </a:graphicData>
        </a:graphic>
      </p:graphicFrame>
      <p:sp>
        <p:nvSpPr>
          <p:cNvPr id="8" name="직사각형 37">
            <a:extLst>
              <a:ext uri="{FF2B5EF4-FFF2-40B4-BE49-F238E27FC236}">
                <a16:creationId xmlns:a16="http://schemas.microsoft.com/office/drawing/2014/main" id="{D19AC4EC-71B6-B57F-7235-B10B8F8CC0CD}"/>
              </a:ext>
            </a:extLst>
          </p:cNvPr>
          <p:cNvSpPr/>
          <p:nvPr/>
        </p:nvSpPr>
        <p:spPr>
          <a:xfrm>
            <a:off x="7685814" y="3970812"/>
            <a:ext cx="971418" cy="30459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err="1"/>
              <a:t>example.c</a:t>
            </a:r>
            <a:endParaRPr lang="ko-KR" altLang="en-US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B8573-3BD0-C8ED-6755-A4A3FCC6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Mutation-Based Fault Localization (MBFL)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A280-3203-9ABF-7DA1-42340066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552204"/>
            <a:ext cx="11391254" cy="4624759"/>
          </a:xfrm>
        </p:spPr>
        <p:txBody>
          <a:bodyPr>
            <a:normAutofit/>
          </a:bodyPr>
          <a:lstStyle/>
          <a:p>
            <a:r>
              <a:rPr lang="en-US" b="1" dirty="0"/>
              <a:t>Approach:</a:t>
            </a:r>
            <a:r>
              <a:rPr lang="en-US" dirty="0"/>
              <a:t> Mutate code line and observe program output changes </a:t>
            </a:r>
            <a:r>
              <a:rPr lang="en-US" sz="2000" dirty="0"/>
              <a:t>(mutation analysis)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Key Idea - 2 Types of Behavioral Changes: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F2P (fail to pass) </a:t>
            </a:r>
            <a:r>
              <a:rPr lang="en-US" sz="2000" dirty="0"/>
              <a:t>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altLang="ko-KR" sz="2000" dirty="0"/>
              <a:t>mutating a </a:t>
            </a:r>
            <a:r>
              <a:rPr lang="en-US" altLang="ko-KR" sz="2000" u="sng" dirty="0"/>
              <a:t>faulty code line</a:t>
            </a:r>
            <a:r>
              <a:rPr lang="en-US" altLang="ko-KR" sz="2000" dirty="0"/>
              <a:t> likely causes partial-fix</a:t>
            </a:r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r>
              <a:rPr lang="en-US" altLang="ko-KR" sz="2200" b="1" dirty="0"/>
              <a:t>Example:</a:t>
            </a:r>
            <a:endParaRPr lang="en-US" altLang="ko-KR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0CFA8-69C2-B14D-A439-C9981F12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BEA-971F-40A3-9190-11BCC19677A5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49172-BE90-5061-71CC-5E97285E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표 5">
                <a:extLst>
                  <a:ext uri="{FF2B5EF4-FFF2-40B4-BE49-F238E27FC236}">
                    <a16:creationId xmlns:a16="http://schemas.microsoft.com/office/drawing/2014/main" id="{AE72B494-49E2-1629-27B8-D842C39DA9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764905"/>
                  </p:ext>
                </p:extLst>
              </p:nvPr>
            </p:nvGraphicFramePr>
            <p:xfrm>
              <a:off x="2437302" y="4289094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34202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1: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33727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34202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b="1" dirty="0">
                              <a:solidFill>
                                <a:srgbClr val="FF0000"/>
                              </a:solidFill>
                            </a:rPr>
                            <a:t>k: line</a:t>
                          </a:r>
                          <a:r>
                            <a:rPr lang="en-US" altLang="ko-KR" sz="1400" b="1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altLang="ko-KR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337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34202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dirty="0"/>
                            <a:t>m: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표 5">
                <a:extLst>
                  <a:ext uri="{FF2B5EF4-FFF2-40B4-BE49-F238E27FC236}">
                    <a16:creationId xmlns:a16="http://schemas.microsoft.com/office/drawing/2014/main" id="{AE72B494-49E2-1629-27B8-D842C39DA9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764905"/>
                  </p:ext>
                </p:extLst>
              </p:nvPr>
            </p:nvGraphicFramePr>
            <p:xfrm>
              <a:off x="2437302" y="4289094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621" t="-10638" r="-1242" b="-4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21" t="-113043" r="-1242" b="-3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21" t="-208511" r="-1242" b="-2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21" t="-315217" r="-1242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1" t="-406383" r="-1242" b="-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8" name="표 6">
            <a:extLst>
              <a:ext uri="{FF2B5EF4-FFF2-40B4-BE49-F238E27FC236}">
                <a16:creationId xmlns:a16="http://schemas.microsoft.com/office/drawing/2014/main" id="{CC895144-4BE4-B36F-7315-122B3D688AC4}"/>
              </a:ext>
            </a:extLst>
          </p:cNvPr>
          <p:cNvGraphicFramePr>
            <a:graphicFrameLocks noGrp="1"/>
          </p:cNvGraphicFramePr>
          <p:nvPr/>
        </p:nvGraphicFramePr>
        <p:xfrm>
          <a:off x="3588395" y="3956670"/>
          <a:ext cx="613079" cy="1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079">
                  <a:extLst>
                    <a:ext uri="{9D8B030D-6E8A-4147-A177-3AD203B41FA5}">
                      <a16:colId xmlns:a16="http://schemas.microsoft.com/office/drawing/2014/main" val="3634811235"/>
                    </a:ext>
                  </a:extLst>
                </a:gridCol>
              </a:tblGrid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TC1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42683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TC2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91761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TC3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4302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TC4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405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TC5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26077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TC6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089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화살표: 오른쪽 7">
                <a:extLst>
                  <a:ext uri="{FF2B5EF4-FFF2-40B4-BE49-F238E27FC236}">
                    <a16:creationId xmlns:a16="http://schemas.microsoft.com/office/drawing/2014/main" id="{56A0419D-DD5B-A7EB-5E78-2B289EB3A17A}"/>
                  </a:ext>
                </a:extLst>
              </p:cNvPr>
              <p:cNvSpPr/>
              <p:nvPr/>
            </p:nvSpPr>
            <p:spPr>
              <a:xfrm>
                <a:off x="4434748" y="4398415"/>
                <a:ext cx="2988000" cy="848520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>
                    <a:solidFill>
                      <a:srgbClr val="FF0000"/>
                    </a:solidFill>
                  </a:rPr>
                  <a:t>Mutate faulty code line</a:t>
                </a:r>
                <a14:m>
                  <m:oMath xmlns:m="http://schemas.openxmlformats.org/officeDocument/2006/math">
                    <m:r>
                      <a:rPr lang="en-US" altLang="ko-KR" sz="1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ko-KR" sz="1600" b="1" dirty="0"/>
                  <a:t> </a:t>
                </a:r>
                <a:endParaRPr lang="ko-KR" altLang="en-US" sz="1600" b="1" dirty="0"/>
              </a:p>
            </p:txBody>
          </p:sp>
        </mc:Choice>
        <mc:Fallback xmlns="">
          <p:sp>
            <p:nvSpPr>
              <p:cNvPr id="19" name="화살표: 오른쪽 7">
                <a:extLst>
                  <a:ext uri="{FF2B5EF4-FFF2-40B4-BE49-F238E27FC236}">
                    <a16:creationId xmlns:a16="http://schemas.microsoft.com/office/drawing/2014/main" id="{56A0419D-DD5B-A7EB-5E78-2B289EB3A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48" y="4398415"/>
                <a:ext cx="2988000" cy="848520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직사각형 35">
            <a:extLst>
              <a:ext uri="{FF2B5EF4-FFF2-40B4-BE49-F238E27FC236}">
                <a16:creationId xmlns:a16="http://schemas.microsoft.com/office/drawing/2014/main" id="{16669E50-4AA9-F941-46A0-8E0C25875394}"/>
              </a:ext>
            </a:extLst>
          </p:cNvPr>
          <p:cNvSpPr/>
          <p:nvPr/>
        </p:nvSpPr>
        <p:spPr>
          <a:xfrm>
            <a:off x="2437302" y="3984504"/>
            <a:ext cx="972000" cy="30459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example</a:t>
            </a:r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81328-886A-63A8-0A22-08BB8BB38BB4}"/>
              </a:ext>
            </a:extLst>
          </p:cNvPr>
          <p:cNvSpPr txBox="1"/>
          <p:nvPr/>
        </p:nvSpPr>
        <p:spPr>
          <a:xfrm>
            <a:off x="9658659" y="4499509"/>
            <a:ext cx="1586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F2P test case </a:t>
            </a:r>
          </a:p>
          <a:p>
            <a:r>
              <a:rPr lang="en-US">
                <a:solidFill>
                  <a:srgbClr val="FF0000"/>
                </a:solidFill>
              </a:rPr>
              <a:t>  {TC3, TC4}</a:t>
            </a:r>
          </a:p>
        </p:txBody>
      </p:sp>
      <p:sp>
        <p:nvSpPr>
          <p:cNvPr id="9" name="직사각형 35">
            <a:extLst>
              <a:ext uri="{FF2B5EF4-FFF2-40B4-BE49-F238E27FC236}">
                <a16:creationId xmlns:a16="http://schemas.microsoft.com/office/drawing/2014/main" id="{C0ECC6C1-4AE8-A484-4E4D-549AE4A0DE9B}"/>
              </a:ext>
            </a:extLst>
          </p:cNvPr>
          <p:cNvSpPr/>
          <p:nvPr/>
        </p:nvSpPr>
        <p:spPr>
          <a:xfrm>
            <a:off x="7684479" y="3980815"/>
            <a:ext cx="972000" cy="30459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example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448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5" grpId="0" animBg="1"/>
      <p:bldP spid="10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74F3D-D9AA-FCA3-9A2F-CEBC473D9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D8046E-E1BD-C295-CEA1-B3C4218D3DA7}"/>
                  </a:ext>
                </a:extLst>
              </p:cNvPr>
              <p:cNvSpPr txBox="1"/>
              <p:nvPr/>
            </p:nvSpPr>
            <p:spPr>
              <a:xfrm>
                <a:off x="1800000" y="2088000"/>
                <a:ext cx="7880400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𝑆𝑡𝑎𝑐𝑘𝑇𝑟𝑎𝑐𝑒𝑅𝑒𝑙𝑒𝑣𝑎𝑛𝑐𝑒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     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𝑝𝑜𝑠𝑖𝑡𝑖𝑜𝑛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D8046E-E1BD-C295-CEA1-B3C4218D3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088000"/>
                <a:ext cx="7880400" cy="5670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D7770D8-97F1-D2C3-78C7-98DB8EB6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2. Introduce</a:t>
            </a:r>
            <a:r>
              <a:rPr lang="ko-KR" altLang="en-US" sz="3200"/>
              <a:t> </a:t>
            </a:r>
            <a:r>
              <a:rPr lang="en-US" altLang="ko-KR" sz="3200"/>
              <a:t>a</a:t>
            </a:r>
            <a:r>
              <a:rPr lang="ko-KR" altLang="en-US" sz="3200"/>
              <a:t> </a:t>
            </a:r>
            <a:r>
              <a:rPr lang="en-US" altLang="ko-KR" sz="3200"/>
              <a:t>new</a:t>
            </a:r>
            <a:r>
              <a:rPr lang="ko-KR" altLang="en-US" sz="3200"/>
              <a:t> </a:t>
            </a:r>
            <a:r>
              <a:rPr lang="en-US" altLang="ko-KR" sz="3200"/>
              <a:t>feature: </a:t>
            </a:r>
            <a:r>
              <a:rPr lang="en-US" sz="3200"/>
              <a:t>Stack Trace (ST) Relevance 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7E6CAE-60C8-150C-C393-4059381615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373" y="1364950"/>
                <a:ext cx="11391254" cy="4812014"/>
              </a:xfrm>
            </p:spPr>
            <p:txBody>
              <a:bodyPr>
                <a:normAutofit/>
              </a:bodyPr>
              <a:lstStyle/>
              <a:p>
                <a:r>
                  <a:rPr lang="en-US" b="1"/>
                  <a:t>Approach:</a:t>
                </a:r>
              </a:p>
              <a:p>
                <a:endParaRPr lang="en-US" b="1"/>
              </a:p>
              <a:p>
                <a:endParaRPr lang="en-US" b="1"/>
              </a:p>
              <a:p>
                <a:endParaRPr lang="en-US" b="1"/>
              </a:p>
              <a:p>
                <a:endParaRPr lang="en-US" b="1"/>
              </a:p>
              <a:p>
                <a:endParaRPr lang="en-US" b="1"/>
              </a:p>
              <a:p>
                <a:endParaRPr lang="en-US" b="1"/>
              </a:p>
              <a:p>
                <a:endParaRPr lang="en-US" b="1"/>
              </a:p>
              <a:p>
                <a:pPr lvl="1"/>
                <a:r>
                  <a:rPr lang="en-US" b="1"/>
                  <a:t>Position of frame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/>
                  <a:t>:</a:t>
                </a:r>
                <a:r>
                  <a:rPr lang="en-US"/>
                  <a:t> Prioritizes frames closer to the top of the stack.</a:t>
                </a:r>
              </a:p>
              <a:p>
                <a:pPr lvl="1"/>
                <a:r>
                  <a:rPr lang="en-US" b="1"/>
                  <a:t>Line distance: </a:t>
                </a:r>
                <a:r>
                  <a:rPr lang="en-US"/>
                  <a:t>Decays as the structural(line) distance between code lines increases.</a:t>
                </a:r>
                <a:endParaRPr lang="en-US" b="1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7E6CAE-60C8-150C-C393-4059381615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373" y="1364950"/>
                <a:ext cx="11391254" cy="4812014"/>
              </a:xfrm>
              <a:blipFill>
                <a:blip r:embed="rId4"/>
                <a:stretch>
                  <a:fillRect l="-749" t="-16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CCF07-17B4-9395-D8AB-AAD71A2D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CF83-5832-4FA3-905A-1D6D6E9E9F81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D28FC-7DDC-67D8-8172-67F7AE83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30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EE97D6-1018-0406-CE9E-1762CB67DA0E}"/>
              </a:ext>
            </a:extLst>
          </p:cNvPr>
          <p:cNvSpPr/>
          <p:nvPr/>
        </p:nvSpPr>
        <p:spPr>
          <a:xfrm>
            <a:off x="8125093" y="1984731"/>
            <a:ext cx="1554233" cy="6675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Line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04FB19E-4339-5B47-6289-BAC3C2973CD8}"/>
                  </a:ext>
                </a:extLst>
              </p:cNvPr>
              <p:cNvSpPr/>
              <p:nvPr/>
            </p:nvSpPr>
            <p:spPr>
              <a:xfrm>
                <a:off x="5590609" y="1983583"/>
                <a:ext cx="1731404" cy="6675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Position of Frame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04FB19E-4339-5B47-6289-BAC3C2973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09" y="1983583"/>
                <a:ext cx="1731404" cy="667580"/>
              </a:xfrm>
              <a:prstGeom prst="roundRect">
                <a:avLst/>
              </a:prstGeom>
              <a:blipFill>
                <a:blip r:embed="rId5"/>
                <a:stretch>
                  <a:fillRect t="-885" b="-115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C17DABF-40AE-224A-6346-1689F665C45E}"/>
              </a:ext>
            </a:extLst>
          </p:cNvPr>
          <p:cNvSpPr txBox="1"/>
          <p:nvPr/>
        </p:nvSpPr>
        <p:spPr>
          <a:xfrm>
            <a:off x="2915920" y="2699156"/>
            <a:ext cx="682363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Stack Trace of Failed Test Case:</a:t>
            </a:r>
          </a:p>
          <a:p>
            <a:r>
              <a:rPr lang="en-US" altLang="ko-KR"/>
              <a:t>at </a:t>
            </a:r>
            <a:r>
              <a:rPr lang="en-US" altLang="ko-KR" err="1"/>
              <a:t>lang.System.arraycopy</a:t>
            </a:r>
            <a:r>
              <a:rPr lang="en-US" altLang="ko-KR"/>
              <a:t>(Native Method)</a:t>
            </a:r>
          </a:p>
          <a:p>
            <a:r>
              <a:rPr lang="en-US" altLang="ko-KR"/>
              <a:t>at lang3.ArrayUtils.addAll(ArrayUtils.java:2958)</a:t>
            </a:r>
          </a:p>
          <a:p>
            <a:r>
              <a:rPr lang="en-US" altLang="ko-KR"/>
              <a:t>at lang3.ArrayUtilsAddTest.testJira567(ArrayUtilsAddTest.java:40)</a:t>
            </a:r>
          </a:p>
          <a:p>
            <a:r>
              <a:rPr lang="en-US" altLang="ko-KR"/>
              <a:t>…</a:t>
            </a:r>
          </a:p>
          <a:p>
            <a:r>
              <a:rPr lang="en-US">
                <a:solidFill>
                  <a:schemeClr val="tx2"/>
                </a:solidFill>
              </a:rPr>
              <a:t>at </a:t>
            </a:r>
            <a:r>
              <a:rPr lang="en-US" err="1">
                <a:solidFill>
                  <a:schemeClr val="tx2"/>
                </a:solidFill>
              </a:rPr>
              <a:t>junit.framework.TestCase.runTest</a:t>
            </a:r>
            <a:r>
              <a:rPr lang="en-US">
                <a:solidFill>
                  <a:schemeClr val="tx2"/>
                </a:solidFill>
              </a:rPr>
              <a:t>(TestCase.java:176)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3F79647-A170-1675-F504-8321A1D1423F}"/>
              </a:ext>
            </a:extLst>
          </p:cNvPr>
          <p:cNvSpPr/>
          <p:nvPr/>
        </p:nvSpPr>
        <p:spPr>
          <a:xfrm>
            <a:off x="1036320" y="2821140"/>
            <a:ext cx="1899920" cy="6612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Program Crash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0861D9-12F4-54B4-47F3-82BBA2D729E0}"/>
              </a:ext>
            </a:extLst>
          </p:cNvPr>
          <p:cNvSpPr/>
          <p:nvPr/>
        </p:nvSpPr>
        <p:spPr>
          <a:xfrm>
            <a:off x="5588444" y="1939505"/>
            <a:ext cx="2345881" cy="7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2B8D8F-0DB3-C91F-8263-E8D1DFA5674B}"/>
              </a:ext>
            </a:extLst>
          </p:cNvPr>
          <p:cNvSpPr/>
          <p:nvPr/>
        </p:nvSpPr>
        <p:spPr>
          <a:xfrm>
            <a:off x="8021920" y="1961544"/>
            <a:ext cx="1841055" cy="7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5DB0F-37A3-9F3E-58A1-78EE7C6FD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FA6979-82ED-E857-D292-307148BD540E}"/>
                  </a:ext>
                </a:extLst>
              </p:cNvPr>
              <p:cNvSpPr txBox="1"/>
              <p:nvPr/>
            </p:nvSpPr>
            <p:spPr>
              <a:xfrm>
                <a:off x="1799605" y="2088000"/>
                <a:ext cx="7879721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𝑆𝑡𝑎𝑐𝑘𝑇𝑟𝑎𝑐𝑒𝑅𝑒𝑙𝑒𝑣𝑎𝑛𝑐𝑒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     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𝑝𝑜𝑠𝑖𝑡𝑖𝑜𝑛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FA6979-82ED-E857-D292-307148BD5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05" y="2088000"/>
                <a:ext cx="7879721" cy="5670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88BD9CA-82A0-97DC-6A3C-7E8B500F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2. Introduce</a:t>
            </a:r>
            <a:r>
              <a:rPr lang="ko-KR" altLang="en-US" sz="3200"/>
              <a:t> </a:t>
            </a:r>
            <a:r>
              <a:rPr lang="en-US" altLang="ko-KR" sz="3200"/>
              <a:t>a</a:t>
            </a:r>
            <a:r>
              <a:rPr lang="ko-KR" altLang="en-US" sz="3200"/>
              <a:t> </a:t>
            </a:r>
            <a:r>
              <a:rPr lang="en-US" altLang="ko-KR" sz="3200"/>
              <a:t>new</a:t>
            </a:r>
            <a:r>
              <a:rPr lang="ko-KR" altLang="en-US" sz="3200"/>
              <a:t> </a:t>
            </a:r>
            <a:r>
              <a:rPr lang="en-US" altLang="ko-KR" sz="3200"/>
              <a:t>feature: </a:t>
            </a:r>
            <a:r>
              <a:rPr lang="en-US" sz="3200"/>
              <a:t>Stack Trace (ST) Relevance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8015F-4D36-AB1A-D113-C007ED381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364950"/>
            <a:ext cx="11391254" cy="4812014"/>
          </a:xfrm>
        </p:spPr>
        <p:txBody>
          <a:bodyPr>
            <a:normAutofit/>
          </a:bodyPr>
          <a:lstStyle/>
          <a:p>
            <a:r>
              <a:rPr lang="en-US" b="1"/>
              <a:t>Approach:</a:t>
            </a:r>
          </a:p>
          <a:p>
            <a:pPr lvl="1"/>
            <a:endParaRPr lang="en-US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0C62C-BCC5-C95F-DA76-AD5CF135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F4A8-5F6A-4B1D-BB71-B14A0D6013E1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010EA-CAD2-136F-2679-EF5F4A14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E61700-CC8A-69F3-BE97-4ADD8050F25D}"/>
                  </a:ext>
                </a:extLst>
              </p:cNvPr>
              <p:cNvSpPr txBox="1"/>
              <p:nvPr/>
            </p:nvSpPr>
            <p:spPr>
              <a:xfrm>
                <a:off x="1524000" y="4932247"/>
                <a:ext cx="2184949" cy="10820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tIns="36000" bIns="36000" rtlCol="0">
                <a:spAutoFit/>
              </a:bodyPr>
              <a:lstStyle/>
              <a:p>
                <a:r>
                  <a:rPr lang="en-US" sz="1600" b="1"/>
                  <a:t>Target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b="1"/>
                  <a:t>: </a:t>
                </a:r>
              </a:p>
              <a:p>
                <a:r>
                  <a:rPr lang="en-US" sz="1600"/>
                  <a:t>    - Class: </a:t>
                </a:r>
                <a:r>
                  <a:rPr lang="en-US" altLang="ko-KR" sz="1600" b="1" err="1">
                    <a:solidFill>
                      <a:schemeClr val="accent2"/>
                    </a:solidFill>
                  </a:rPr>
                  <a:t>ArrayUtils</a:t>
                </a:r>
                <a:endParaRPr lang="en-US" sz="1600" b="1">
                  <a:solidFill>
                    <a:schemeClr val="accent2"/>
                  </a:solidFill>
                </a:endParaRPr>
              </a:p>
              <a:p>
                <a:r>
                  <a:rPr lang="en-US" sz="1600"/>
                  <a:t>    - Method: </a:t>
                </a:r>
                <a:r>
                  <a:rPr lang="en-US" sz="1600" b="1" err="1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addAll</a:t>
                </a:r>
                <a:endParaRPr lang="en-US" sz="1600" b="1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US" sz="1600"/>
                  <a:t>    - line#: </a:t>
                </a:r>
                <a:r>
                  <a:rPr lang="en-US" sz="1600" b="1">
                    <a:solidFill>
                      <a:schemeClr val="accent6"/>
                    </a:solidFill>
                  </a:rPr>
                  <a:t>2960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E61700-CC8A-69F3-BE97-4ADD8050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932247"/>
                <a:ext cx="2184949" cy="1082018"/>
              </a:xfrm>
              <a:prstGeom prst="rect">
                <a:avLst/>
              </a:prstGeom>
              <a:blipFill>
                <a:blip r:embed="rId4"/>
                <a:stretch>
                  <a:fillRect l="-1108" b="-6077"/>
                </a:stretch>
              </a:blipFill>
              <a:ln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화살표 연결선 18">
            <a:extLst>
              <a:ext uri="{FF2B5EF4-FFF2-40B4-BE49-F238E27FC236}">
                <a16:creationId xmlns:a16="http://schemas.microsoft.com/office/drawing/2014/main" id="{FD822CE0-2D5C-2F64-147A-D1DA5D436561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 flipV="1">
            <a:off x="8585089" y="5458353"/>
            <a:ext cx="410166" cy="618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43AA3F-7269-89F1-1B63-04E0B75EBFE4}"/>
              </a:ext>
            </a:extLst>
          </p:cNvPr>
          <p:cNvSpPr txBox="1"/>
          <p:nvPr/>
        </p:nvSpPr>
        <p:spPr>
          <a:xfrm>
            <a:off x="8995255" y="5273687"/>
            <a:ext cx="120961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/>
              <a:t>0.0092</a:t>
            </a:r>
            <a:endParaRPr lang="ko-KR" altLang="en-US"/>
          </a:p>
        </p:txBody>
      </p:sp>
      <p:cxnSp>
        <p:nvCxnSpPr>
          <p:cNvPr id="14" name="직선 화살표 연결선 18">
            <a:extLst>
              <a:ext uri="{FF2B5EF4-FFF2-40B4-BE49-F238E27FC236}">
                <a16:creationId xmlns:a16="http://schemas.microsoft.com/office/drawing/2014/main" id="{DEBA0EF4-19BB-2A6B-81B5-5876A1E58313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3708949" y="5464540"/>
            <a:ext cx="410165" cy="871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사각형: 둥근 모서리 109">
            <a:extLst>
              <a:ext uri="{FF2B5EF4-FFF2-40B4-BE49-F238E27FC236}">
                <a16:creationId xmlns:a16="http://schemas.microsoft.com/office/drawing/2014/main" id="{316C7FB8-563E-7238-582D-6C90F266CC13}"/>
              </a:ext>
            </a:extLst>
          </p:cNvPr>
          <p:cNvSpPr/>
          <p:nvPr/>
        </p:nvSpPr>
        <p:spPr>
          <a:xfrm>
            <a:off x="4119114" y="5024128"/>
            <a:ext cx="4465975" cy="8808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A39C8BF5-2D89-B1E3-6947-F0B1765C05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384691"/>
                  </p:ext>
                </p:extLst>
              </p:nvPr>
            </p:nvGraphicFramePr>
            <p:xfrm>
              <a:off x="3427200" y="2790000"/>
              <a:ext cx="5337402" cy="1784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8042">
                      <a:extLst>
                        <a:ext uri="{9D8B030D-6E8A-4147-A177-3AD203B41FA5}">
                          <a16:colId xmlns:a16="http://schemas.microsoft.com/office/drawing/2014/main" val="544096422"/>
                        </a:ext>
                      </a:extLst>
                    </a:gridCol>
                    <a:gridCol w="4349360">
                      <a:extLst>
                        <a:ext uri="{9D8B030D-6E8A-4147-A177-3AD203B41FA5}">
                          <a16:colId xmlns:a16="http://schemas.microsoft.com/office/drawing/2014/main" val="1728752738"/>
                        </a:ext>
                      </a:extLst>
                    </a:gridCol>
                  </a:tblGrid>
                  <a:tr h="124129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Stack Trace of Failed Test Case: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0867804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𝒑𝒐𝒔𝒊𝒕𝒊𝒐𝒏</m:t>
                                </m:r>
                                <m:d>
                                  <m:dPr>
                                    <m:ctrlP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1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𝒔𝒕𝒂𝒄𝒌𝑻𝒓𝒂𝒄𝒆</m:t>
                                </m:r>
                                <m:d>
                                  <m:dPr>
                                    <m:ctrlP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909805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lang.System.arraycopy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(Native Method)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969363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lang3.ArrayUtils.</a:t>
                          </a:r>
                          <a:r>
                            <a:rPr lang="en-US" sz="1200" b="1">
                              <a:solidFill>
                                <a:srgbClr val="0070C0"/>
                              </a:solidFill>
                            </a:rPr>
                            <a:t>addAll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</a:t>
                          </a:r>
                          <a:r>
                            <a:rPr lang="en-US" sz="1200" b="1">
                              <a:solidFill>
                                <a:schemeClr val="accent2"/>
                              </a:solidFill>
                            </a:rPr>
                            <a:t>ArrayUtils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.java:</a:t>
                          </a:r>
                          <a:r>
                            <a:rPr lang="en-US" sz="1200" b="1">
                              <a:solidFill>
                                <a:schemeClr val="accent6"/>
                              </a:solidFill>
                            </a:rPr>
                            <a:t>2958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3985238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lang3.ArrayUtilsAddTest.testJira567(ArrayUtilsAddTest.java:40)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14726444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1865513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7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junit.framework.TestCase.runTest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(TestCase.java:176)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1354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A39C8BF5-2D89-B1E3-6947-F0B1765C05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384691"/>
                  </p:ext>
                </p:extLst>
              </p:nvPr>
            </p:nvGraphicFramePr>
            <p:xfrm>
              <a:off x="3427200" y="2790000"/>
              <a:ext cx="5337402" cy="1784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8042">
                      <a:extLst>
                        <a:ext uri="{9D8B030D-6E8A-4147-A177-3AD203B41FA5}">
                          <a16:colId xmlns:a16="http://schemas.microsoft.com/office/drawing/2014/main" val="544096422"/>
                        </a:ext>
                      </a:extLst>
                    </a:gridCol>
                    <a:gridCol w="4349360">
                      <a:extLst>
                        <a:ext uri="{9D8B030D-6E8A-4147-A177-3AD203B41FA5}">
                          <a16:colId xmlns:a16="http://schemas.microsoft.com/office/drawing/2014/main" val="1728752738"/>
                        </a:ext>
                      </a:extLst>
                    </a:gridCol>
                  </a:tblGrid>
                  <a:tr h="25488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Stack Trace of Failed Test Case: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0867804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7" t="-102381" r="-441975" b="-5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829" t="-102381" r="-280" b="-5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909805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lang.System.arraycopy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(Native Method)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969363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lang3.ArrayUtils.</a:t>
                          </a:r>
                          <a:r>
                            <a:rPr lang="en-US" sz="1200" b="1">
                              <a:solidFill>
                                <a:srgbClr val="0070C0"/>
                              </a:solidFill>
                            </a:rPr>
                            <a:t>addAll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</a:t>
                          </a:r>
                          <a:r>
                            <a:rPr lang="en-US" sz="1200" b="1">
                              <a:solidFill>
                                <a:schemeClr val="accent2"/>
                              </a:solidFill>
                            </a:rPr>
                            <a:t>ArrayUtils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.java:</a:t>
                          </a:r>
                          <a:r>
                            <a:rPr lang="en-US" sz="1200" b="1">
                              <a:solidFill>
                                <a:schemeClr val="accent6"/>
                              </a:solidFill>
                            </a:rPr>
                            <a:t>2958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3985238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lang3.ArrayUtilsAddTest.testJira567(ArrayUtilsAddTest.java:40)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14726444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7" t="-502381" r="-441975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829" t="-502381" r="-280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1865513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7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junit.framework.TestCase.runTest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(TestCase.java:176)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13540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439CE9-5148-94A3-93F4-BA6D92F5B470}"/>
                  </a:ext>
                </a:extLst>
              </p:cNvPr>
              <p:cNvSpPr txBox="1"/>
              <p:nvPr/>
            </p:nvSpPr>
            <p:spPr>
              <a:xfrm>
                <a:off x="5373436" y="5185236"/>
                <a:ext cx="195733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 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439CE9-5148-94A3-93F4-BA6D92F5B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5185236"/>
                <a:ext cx="1957331" cy="525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6F0C0AA-CD4E-483E-9F8F-0703D28D1757}"/>
              </a:ext>
            </a:extLst>
          </p:cNvPr>
          <p:cNvSpPr/>
          <p:nvPr/>
        </p:nvSpPr>
        <p:spPr>
          <a:xfrm>
            <a:off x="5296708" y="5156392"/>
            <a:ext cx="1156070" cy="627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9B8FE3-B427-4948-ECB4-9B761FFB16F7}"/>
              </a:ext>
            </a:extLst>
          </p:cNvPr>
          <p:cNvSpPr/>
          <p:nvPr/>
        </p:nvSpPr>
        <p:spPr>
          <a:xfrm>
            <a:off x="6779502" y="5156392"/>
            <a:ext cx="627993" cy="544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사각형: 둥근 모서리 109">
            <a:extLst>
              <a:ext uri="{FF2B5EF4-FFF2-40B4-BE49-F238E27FC236}">
                <a16:creationId xmlns:a16="http://schemas.microsoft.com/office/drawing/2014/main" id="{27EFBDAC-67B3-7749-BF38-111A941681A5}"/>
              </a:ext>
            </a:extLst>
          </p:cNvPr>
          <p:cNvSpPr/>
          <p:nvPr/>
        </p:nvSpPr>
        <p:spPr>
          <a:xfrm>
            <a:off x="5212280" y="4858512"/>
            <a:ext cx="2279641" cy="2638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/>
              <a:t>2.c. Extract ST Feature</a:t>
            </a:r>
            <a:endParaRPr lang="ko-KR" altLang="en-US" sz="16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0B427F-C6FD-680F-343D-734B1F441701}"/>
              </a:ext>
            </a:extLst>
          </p:cNvPr>
          <p:cNvSpPr/>
          <p:nvPr/>
        </p:nvSpPr>
        <p:spPr>
          <a:xfrm>
            <a:off x="3425046" y="3547368"/>
            <a:ext cx="5337402" cy="27128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11870C-0D23-47E4-D2A7-775958AA5428}"/>
              </a:ext>
            </a:extLst>
          </p:cNvPr>
          <p:cNvSpPr/>
          <p:nvPr/>
        </p:nvSpPr>
        <p:spPr>
          <a:xfrm>
            <a:off x="8125093" y="1984731"/>
            <a:ext cx="1554233" cy="6675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Line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47C1976-8AFD-EDA7-4640-1E7133C66778}"/>
                  </a:ext>
                </a:extLst>
              </p:cNvPr>
              <p:cNvSpPr/>
              <p:nvPr/>
            </p:nvSpPr>
            <p:spPr>
              <a:xfrm>
                <a:off x="5590609" y="1983583"/>
                <a:ext cx="1731404" cy="6675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Position of Frame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47C1976-8AFD-EDA7-4640-1E7133C66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09" y="1983583"/>
                <a:ext cx="1731404" cy="667580"/>
              </a:xfrm>
              <a:prstGeom prst="roundRect">
                <a:avLst/>
              </a:prstGeom>
              <a:blipFill>
                <a:blip r:embed="rId7"/>
                <a:stretch>
                  <a:fillRect t="-885" b="-115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3B4031E-F836-FFD2-B294-55A346028BCD}"/>
              </a:ext>
            </a:extLst>
          </p:cNvPr>
          <p:cNvSpPr txBox="1"/>
          <p:nvPr/>
        </p:nvSpPr>
        <p:spPr>
          <a:xfrm>
            <a:off x="3187855" y="2696643"/>
            <a:ext cx="5824066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Stack Trace of Failed Test Case:</a:t>
            </a:r>
          </a:p>
          <a:p>
            <a:r>
              <a:rPr lang="en-US" altLang="ko-KR" sz="1600" dirty="0"/>
              <a:t>at </a:t>
            </a:r>
            <a:r>
              <a:rPr lang="en-US" altLang="ko-KR" sz="1600" dirty="0" err="1"/>
              <a:t>lang.System.arraycopy</a:t>
            </a:r>
            <a:r>
              <a:rPr lang="en-US" altLang="ko-KR" sz="1600" dirty="0"/>
              <a:t>(Native Method)</a:t>
            </a:r>
          </a:p>
          <a:p>
            <a:r>
              <a:rPr lang="en-US" altLang="ko-KR" sz="1600" dirty="0"/>
              <a:t>at lang3.ArrayUtils.addAll(ArrayUtils.java:2958)</a:t>
            </a:r>
          </a:p>
          <a:p>
            <a:r>
              <a:rPr lang="en-US" altLang="ko-KR" sz="1600" dirty="0"/>
              <a:t>at lang3.ArrayUtilsAddTest.testJira567(ArrayUtilsAddTest.java:40)</a:t>
            </a:r>
          </a:p>
          <a:p>
            <a:r>
              <a:rPr lang="en-US" altLang="ko-KR" sz="1600" dirty="0"/>
              <a:t>…</a:t>
            </a:r>
          </a:p>
          <a:p>
            <a:r>
              <a:rPr lang="en-US" sz="1600" dirty="0">
                <a:solidFill>
                  <a:schemeClr val="tx2"/>
                </a:solidFill>
              </a:rPr>
              <a:t>at </a:t>
            </a:r>
            <a:r>
              <a:rPr lang="en-US" sz="1600" dirty="0" err="1">
                <a:solidFill>
                  <a:schemeClr val="tx2"/>
                </a:solidFill>
              </a:rPr>
              <a:t>junit.framework.TestCase.runTest</a:t>
            </a:r>
            <a:r>
              <a:rPr lang="en-US" sz="1600" dirty="0">
                <a:solidFill>
                  <a:schemeClr val="tx2"/>
                </a:solidFill>
              </a:rPr>
              <a:t>(TestCase.java:176)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1D6153-BA45-FF4E-8D5F-2EC958866AA4}"/>
                  </a:ext>
                </a:extLst>
              </p:cNvPr>
              <p:cNvSpPr txBox="1"/>
              <p:nvPr/>
            </p:nvSpPr>
            <p:spPr>
              <a:xfrm>
                <a:off x="9495340" y="2920165"/>
                <a:ext cx="2291781" cy="108201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tIns="36000" bIns="36000" rtlCol="0">
                <a:spAutoFit/>
              </a:bodyPr>
              <a:lstStyle/>
              <a:p>
                <a:r>
                  <a:rPr lang="en-US" sz="1600" b="1"/>
                  <a:t>Target frame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b="1"/>
                  <a:t>: </a:t>
                </a:r>
              </a:p>
              <a:p>
                <a:r>
                  <a:rPr lang="en-US" sz="1600"/>
                  <a:t>    - Class: </a:t>
                </a:r>
                <a:r>
                  <a:rPr lang="en-US" altLang="ko-KR" sz="1600" b="1" err="1">
                    <a:solidFill>
                      <a:schemeClr val="accent2"/>
                    </a:solidFill>
                  </a:rPr>
                  <a:t>ArrayUtils</a:t>
                </a:r>
                <a:endParaRPr lang="en-US" sz="1600" b="1">
                  <a:solidFill>
                    <a:schemeClr val="accent2"/>
                  </a:solidFill>
                </a:endParaRPr>
              </a:p>
              <a:p>
                <a:r>
                  <a:rPr lang="en-US" sz="1600"/>
                  <a:t>    - Method: </a:t>
                </a:r>
                <a:r>
                  <a:rPr lang="en-US" sz="1600" b="1" err="1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addAll</a:t>
                </a:r>
                <a:endParaRPr lang="en-US" sz="1600" b="1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US" sz="1600"/>
                  <a:t>    - line#: </a:t>
                </a:r>
                <a:r>
                  <a:rPr lang="en-US" sz="1600" b="1">
                    <a:solidFill>
                      <a:schemeClr val="accent6"/>
                    </a:solidFill>
                  </a:rPr>
                  <a:t>2958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1D6153-BA45-FF4E-8D5F-2EC958866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340" y="2920165"/>
                <a:ext cx="2291781" cy="1082018"/>
              </a:xfrm>
              <a:prstGeom prst="rect">
                <a:avLst/>
              </a:prstGeom>
              <a:blipFill>
                <a:blip r:embed="rId8"/>
                <a:stretch>
                  <a:fillRect l="-1319" b="-55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092A6945-8885-3029-CC0C-3236C48F2F9B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7491921" y="3461174"/>
            <a:ext cx="2003419" cy="16376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8" grpId="0" animBg="1"/>
      <p:bldP spid="29" grpId="0" animBg="1"/>
      <p:bldP spid="30" grpId="0" animBg="1"/>
      <p:bldP spid="31" grpId="0" animBg="1"/>
      <p:bldP spid="9" grpId="0" animBg="1"/>
      <p:bldP spid="8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AF0A8E2-17A5-D4AC-A967-A349A5F2C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D510-C3B0-C0AE-129C-BCCC048A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Research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226A3-35B1-5BDC-16FA-DE8C52F28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/>
                  <a:t>Issues in existing researches:</a:t>
                </a:r>
                <a:endParaRPr lang="en-US"/>
              </a:p>
              <a:p>
                <a:pPr lvl="1"/>
                <a:r>
                  <a:rPr lang="en-US"/>
                  <a:t>constructs MBFL-DLFL dataset in an </a:t>
                </a:r>
                <a:r>
                  <a:rPr lang="en-US" b="1">
                    <a:solidFill>
                      <a:srgbClr val="FF0000"/>
                    </a:solidFill>
                  </a:rPr>
                  <a:t>ad-hoc way</a:t>
                </a:r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en-US" sz="140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1400">
                    <a:solidFill>
                      <a:schemeClr val="tx1"/>
                    </a:solidFill>
                  </a:rPr>
                  <a:t> DLFL papers, since 2019)</a:t>
                </a:r>
                <a:endParaRPr lang="en-US" sz="1200">
                  <a:solidFill>
                    <a:schemeClr val="tx1"/>
                  </a:solidFill>
                </a:endParaRPr>
              </a:p>
              <a:p>
                <a:pPr lvl="2"/>
                <a:r>
                  <a:rPr lang="en-US"/>
                  <a:t>only focuses on </a:t>
                </a:r>
                <a:r>
                  <a:rPr lang="en-US" b="1"/>
                  <a:t>model architecture</a:t>
                </a:r>
              </a:p>
              <a:p>
                <a:pPr lvl="2"/>
                <a:r>
                  <a:rPr lang="en-US" b="1"/>
                  <a:t>No open description</a:t>
                </a:r>
                <a:r>
                  <a:rPr lang="en-US"/>
                  <a:t> regarding dataset construction methodologies.</a:t>
                </a:r>
              </a:p>
              <a:p>
                <a:endParaRPr lang="en-US" b="1">
                  <a:ea typeface="Cambria Math" panose="02040503050406030204" pitchFamily="18" charset="0"/>
                </a:endParaRPr>
              </a:p>
              <a:p>
                <a:r>
                  <a:rPr lang="en-US" b="1">
                    <a:ea typeface="Cambria Math" panose="02040503050406030204" pitchFamily="18" charset="0"/>
                  </a:rPr>
                  <a:t>Example: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226A3-35B1-5BDC-16FA-DE8C52F28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9" t="-17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E36AF-4A2F-6CC3-3139-A9DE3B84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9D7-4F68-47D7-BE43-97A843E68520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CCF50-753B-685C-4478-63F8F980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32</a:t>
            </a:fld>
            <a:endParaRPr lang="en-US"/>
          </a:p>
        </p:txBody>
      </p:sp>
      <p:grpSp>
        <p:nvGrpSpPr>
          <p:cNvPr id="34" name="그룹 9">
            <a:extLst>
              <a:ext uri="{FF2B5EF4-FFF2-40B4-BE49-F238E27FC236}">
                <a16:creationId xmlns:a16="http://schemas.microsoft.com/office/drawing/2014/main" id="{E109C44E-CD04-2208-47B1-19F8793E0AF4}"/>
              </a:ext>
            </a:extLst>
          </p:cNvPr>
          <p:cNvGrpSpPr/>
          <p:nvPr/>
        </p:nvGrpSpPr>
        <p:grpSpPr>
          <a:xfrm>
            <a:off x="7999523" y="3934668"/>
            <a:ext cx="1083724" cy="543518"/>
            <a:chOff x="3119688" y="2257040"/>
            <a:chExt cx="974085" cy="491492"/>
          </a:xfrm>
        </p:grpSpPr>
        <p:grpSp>
          <p:nvGrpSpPr>
            <p:cNvPr id="35" name="그룹 11">
              <a:extLst>
                <a:ext uri="{FF2B5EF4-FFF2-40B4-BE49-F238E27FC236}">
                  <a16:creationId xmlns:a16="http://schemas.microsoft.com/office/drawing/2014/main" id="{1928BB45-D6EA-2493-E532-7CA808D6759D}"/>
                </a:ext>
              </a:extLst>
            </p:cNvPr>
            <p:cNvGrpSpPr/>
            <p:nvPr/>
          </p:nvGrpSpPr>
          <p:grpSpPr>
            <a:xfrm>
              <a:off x="3119688" y="2257040"/>
              <a:ext cx="974085" cy="491492"/>
              <a:chOff x="3119688" y="2257040"/>
              <a:chExt cx="974085" cy="491492"/>
            </a:xfrm>
          </p:grpSpPr>
          <p:sp>
            <p:nvSpPr>
              <p:cNvPr id="37" name="사각형: 둥근 모서리 34">
                <a:extLst>
                  <a:ext uri="{FF2B5EF4-FFF2-40B4-BE49-F238E27FC236}">
                    <a16:creationId xmlns:a16="http://schemas.microsoft.com/office/drawing/2014/main" id="{3EA8E6F0-8999-8A53-DC0D-9CF546319EE5}"/>
                  </a:ext>
                </a:extLst>
              </p:cNvPr>
              <p:cNvSpPr/>
              <p:nvPr/>
            </p:nvSpPr>
            <p:spPr>
              <a:xfrm>
                <a:off x="3119688" y="2257040"/>
                <a:ext cx="974085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D70FDA3-87BF-4464-4169-029CE44781B0}"/>
                  </a:ext>
                </a:extLst>
              </p:cNvPr>
              <p:cNvSpPr txBox="1"/>
              <p:nvPr/>
            </p:nvSpPr>
            <p:spPr>
              <a:xfrm>
                <a:off x="3439803" y="2311677"/>
                <a:ext cx="640077" cy="355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/>
                  <a:t>Test Dataset</a:t>
                </a:r>
                <a:endParaRPr lang="ko-KR" altLang="en-US" sz="1200"/>
              </a:p>
            </p:txBody>
          </p:sp>
        </p:grpSp>
        <p:pic>
          <p:nvPicPr>
            <p:cNvPr id="36" name="그림 33">
              <a:extLst>
                <a:ext uri="{FF2B5EF4-FFF2-40B4-BE49-F238E27FC236}">
                  <a16:creationId xmlns:a16="http://schemas.microsoft.com/office/drawing/2014/main" id="{11850CDD-B570-0045-4A43-4EB980F76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8891" y="2357720"/>
              <a:ext cx="291520" cy="308023"/>
            </a:xfrm>
            <a:prstGeom prst="rect">
              <a:avLst/>
            </a:prstGeom>
          </p:spPr>
        </p:pic>
      </p:grpSp>
      <p:sp>
        <p:nvSpPr>
          <p:cNvPr id="49" name="사각형: 둥근 모서리 24">
            <a:extLst>
              <a:ext uri="{FF2B5EF4-FFF2-40B4-BE49-F238E27FC236}">
                <a16:creationId xmlns:a16="http://schemas.microsoft.com/office/drawing/2014/main" id="{F6D67DB7-544E-7A45-4A3D-2D009CEF055F}"/>
              </a:ext>
            </a:extLst>
          </p:cNvPr>
          <p:cNvSpPr/>
          <p:nvPr/>
        </p:nvSpPr>
        <p:spPr>
          <a:xfrm>
            <a:off x="5461930" y="3810264"/>
            <a:ext cx="1722355" cy="7957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MBFL-based</a:t>
            </a:r>
            <a:br>
              <a:rPr lang="en-US" altLang="ko-KR" sz="1400"/>
            </a:br>
            <a:r>
              <a:rPr lang="en-US" altLang="ko-KR" sz="1400"/>
              <a:t>DLFL Dataset Construction Tool</a:t>
            </a:r>
            <a:endParaRPr lang="ko-KR" altLang="en-US" sz="1400"/>
          </a:p>
        </p:txBody>
      </p:sp>
      <p:sp>
        <p:nvSpPr>
          <p:cNvPr id="50" name="사각형: 둥근 모서리 25">
            <a:extLst>
              <a:ext uri="{FF2B5EF4-FFF2-40B4-BE49-F238E27FC236}">
                <a16:creationId xmlns:a16="http://schemas.microsoft.com/office/drawing/2014/main" id="{7B1BE0E3-11C6-8B68-058E-68473E6700F4}"/>
              </a:ext>
            </a:extLst>
          </p:cNvPr>
          <p:cNvSpPr/>
          <p:nvPr/>
        </p:nvSpPr>
        <p:spPr>
          <a:xfrm>
            <a:off x="2939402" y="3692105"/>
            <a:ext cx="1722355" cy="1032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chemeClr val="tx1"/>
                </a:solidFill>
              </a:rPr>
              <a:t>libxml2</a:t>
            </a:r>
            <a:endParaRPr lang="en-US" altLang="ko-KR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#codeFiles: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#lines: 152.7K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#TCs: 100</a:t>
            </a:r>
          </a:p>
        </p:txBody>
      </p:sp>
      <p:cxnSp>
        <p:nvCxnSpPr>
          <p:cNvPr id="51" name="직선 화살표 연결선 26">
            <a:extLst>
              <a:ext uri="{FF2B5EF4-FFF2-40B4-BE49-F238E27FC236}">
                <a16:creationId xmlns:a16="http://schemas.microsoft.com/office/drawing/2014/main" id="{AF1DFE89-96DD-4AA0-D9B3-70FFAD90C8D0}"/>
              </a:ext>
            </a:extLst>
          </p:cNvPr>
          <p:cNvCxnSpPr>
            <a:cxnSpLocks/>
            <a:stCxn id="50" idx="3"/>
            <a:endCxn id="49" idx="1"/>
          </p:cNvCxnSpPr>
          <p:nvPr/>
        </p:nvCxnSpPr>
        <p:spPr>
          <a:xfrm>
            <a:off x="4661757" y="4208146"/>
            <a:ext cx="8001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직선 화살표 연결선 28">
            <a:extLst>
              <a:ext uri="{FF2B5EF4-FFF2-40B4-BE49-F238E27FC236}">
                <a16:creationId xmlns:a16="http://schemas.microsoft.com/office/drawing/2014/main" id="{92763255-CC89-C2EE-19A3-ADA0AA8B8E71}"/>
              </a:ext>
            </a:extLst>
          </p:cNvPr>
          <p:cNvCxnSpPr>
            <a:cxnSpLocks/>
            <a:stCxn id="49" idx="3"/>
            <a:endCxn id="37" idx="1"/>
          </p:cNvCxnSpPr>
          <p:nvPr/>
        </p:nvCxnSpPr>
        <p:spPr>
          <a:xfrm flipV="1">
            <a:off x="7184285" y="4206427"/>
            <a:ext cx="815238" cy="1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39D60B-26E7-B6DF-5B14-CB8B061CFEAA}"/>
              </a:ext>
            </a:extLst>
          </p:cNvPr>
          <p:cNvSpPr txBox="1"/>
          <p:nvPr/>
        </p:nvSpPr>
        <p:spPr>
          <a:xfrm>
            <a:off x="3219037" y="5000502"/>
            <a:ext cx="3104072" cy="646331"/>
          </a:xfrm>
          <a:prstGeom prst="rect">
            <a:avLst/>
          </a:prstGeom>
          <a:solidFill>
            <a:srgbClr val="FF0000">
              <a:alpha val="10000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18 hours from one fault version of libxml2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E6C67FEE-B5D7-9FA9-FFBD-F0BFDBBC8469}"/>
              </a:ext>
            </a:extLst>
          </p:cNvPr>
          <p:cNvCxnSpPr>
            <a:cxnSpLocks/>
            <a:stCxn id="6" idx="0"/>
            <a:endCxn id="49" idx="2"/>
          </p:cNvCxnSpPr>
          <p:nvPr/>
        </p:nvCxnSpPr>
        <p:spPr>
          <a:xfrm rot="5400000" flipH="1" flipV="1">
            <a:off x="5349853" y="4027248"/>
            <a:ext cx="394474" cy="155203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FBC201-8187-74C3-3C18-0C284D069264}"/>
              </a:ext>
            </a:extLst>
          </p:cNvPr>
          <p:cNvSpPr txBox="1"/>
          <p:nvPr/>
        </p:nvSpPr>
        <p:spPr>
          <a:xfrm>
            <a:off x="7159693" y="5531353"/>
            <a:ext cx="3104072" cy="646331"/>
          </a:xfrm>
          <a:prstGeom prst="rect">
            <a:avLst/>
          </a:prstGeom>
          <a:solidFill>
            <a:srgbClr val="FF0000">
              <a:alpha val="10000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38 days from 50 fault versions of libxml2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8D3A0ADD-579F-EC2B-0867-2D897725164F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>
            <a:off x="6323109" y="5323668"/>
            <a:ext cx="836584" cy="530851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511E19-53B2-FAA7-477C-732760EE7129}"/>
              </a:ext>
            </a:extLst>
          </p:cNvPr>
          <p:cNvSpPr txBox="1"/>
          <p:nvPr/>
        </p:nvSpPr>
        <p:spPr>
          <a:xfrm>
            <a:off x="6533145" y="506896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x50</a:t>
            </a:r>
          </a:p>
        </p:txBody>
      </p:sp>
    </p:spTree>
    <p:extLst>
      <p:ext uri="{BB962C8B-B14F-4D97-AF65-F5344CB8AC3E}">
        <p14:creationId xmlns:p14="http://schemas.microsoft.com/office/powerpoint/2010/main" val="3543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6" grpId="0" animBg="1"/>
      <p:bldP spid="15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F1E9C6-81B0-0916-C5D4-46E22BC4B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06BC63-C44D-2FE9-3CD5-4B8306E1BDE5}"/>
                  </a:ext>
                </a:extLst>
              </p:cNvPr>
              <p:cNvSpPr txBox="1"/>
              <p:nvPr/>
            </p:nvSpPr>
            <p:spPr>
              <a:xfrm>
                <a:off x="5373274" y="5179066"/>
                <a:ext cx="195733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 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06BC63-C44D-2FE9-3CD5-4B8306E1B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274" y="5179066"/>
                <a:ext cx="1957331" cy="525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A1F4DAA-0346-7B8A-6CFA-AA0F6883E3C7}"/>
              </a:ext>
            </a:extLst>
          </p:cNvPr>
          <p:cNvSpPr/>
          <p:nvPr/>
        </p:nvSpPr>
        <p:spPr>
          <a:xfrm>
            <a:off x="6783189" y="5257672"/>
            <a:ext cx="627993" cy="544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B582-9421-8019-630B-0B89E64B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2. Introduce</a:t>
            </a:r>
            <a:r>
              <a:rPr lang="ko-KR" altLang="en-US" sz="3200"/>
              <a:t> </a:t>
            </a:r>
            <a:r>
              <a:rPr lang="en-US" altLang="ko-KR" sz="3200"/>
              <a:t>a</a:t>
            </a:r>
            <a:r>
              <a:rPr lang="ko-KR" altLang="en-US" sz="3200"/>
              <a:t> </a:t>
            </a:r>
            <a:r>
              <a:rPr lang="en-US" altLang="ko-KR" sz="3200"/>
              <a:t>new</a:t>
            </a:r>
            <a:r>
              <a:rPr lang="ko-KR" altLang="en-US" sz="3200"/>
              <a:t> </a:t>
            </a:r>
            <a:r>
              <a:rPr lang="en-US" altLang="ko-KR" sz="3200"/>
              <a:t>feature: </a:t>
            </a:r>
            <a:r>
              <a:rPr lang="en-US" sz="3200"/>
              <a:t>Stack Trace (ST) Relevance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921E-F46E-6524-0B8F-0C68C9DB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364950"/>
            <a:ext cx="11391254" cy="4812014"/>
          </a:xfrm>
        </p:spPr>
        <p:txBody>
          <a:bodyPr>
            <a:normAutofit/>
          </a:bodyPr>
          <a:lstStyle/>
          <a:p>
            <a:r>
              <a:rPr lang="en-US" b="1"/>
              <a:t>Approach:</a:t>
            </a:r>
          </a:p>
          <a:p>
            <a:pPr lvl="1"/>
            <a:endParaRPr lang="en-US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70AC9-7F8E-F8C9-873B-07851BC0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A373-256D-48EC-B33F-A7FBEDF86CE7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B0C45-D14E-2A53-3F85-274142BE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14EDC5-ECB6-6AD4-F0DD-2F63860A7E10}"/>
                  </a:ext>
                </a:extLst>
              </p:cNvPr>
              <p:cNvSpPr txBox="1"/>
              <p:nvPr/>
            </p:nvSpPr>
            <p:spPr>
              <a:xfrm>
                <a:off x="1513840" y="4854957"/>
                <a:ext cx="2194947" cy="12043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tIns="36000" bIns="36000" rtlCol="0">
                <a:spAutoFit/>
              </a:bodyPr>
              <a:lstStyle/>
              <a:p>
                <a:r>
                  <a:rPr lang="en-US" b="1"/>
                  <a:t>Target line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/>
                  <a:t>: </a:t>
                </a:r>
              </a:p>
              <a:p>
                <a:r>
                  <a:rPr lang="en-US"/>
                  <a:t>    - Class: </a:t>
                </a:r>
                <a:r>
                  <a:rPr lang="en-US" altLang="ko-KR" b="1" err="1">
                    <a:solidFill>
                      <a:schemeClr val="accent2"/>
                    </a:solidFill>
                  </a:rPr>
                  <a:t>ArrayUtils</a:t>
                </a:r>
                <a:endParaRPr lang="en-US" b="1">
                  <a:solidFill>
                    <a:schemeClr val="accent2"/>
                  </a:solidFill>
                </a:endParaRPr>
              </a:p>
              <a:p>
                <a:r>
                  <a:rPr lang="en-US"/>
                  <a:t>    - Method: </a:t>
                </a:r>
                <a:r>
                  <a:rPr lang="en-US" b="1" err="1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addAll</a:t>
                </a:r>
                <a:endParaRPr lang="en-US" b="1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US"/>
                  <a:t>    - line#: </a:t>
                </a:r>
                <a:r>
                  <a:rPr lang="en-US" b="1">
                    <a:solidFill>
                      <a:schemeClr val="accent6"/>
                    </a:solidFill>
                  </a:rPr>
                  <a:t>2965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14EDC5-ECB6-6AD4-F0DD-2F63860A7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840" y="4854957"/>
                <a:ext cx="2194947" cy="1204360"/>
              </a:xfrm>
              <a:prstGeom prst="rect">
                <a:avLst/>
              </a:prstGeom>
              <a:blipFill>
                <a:blip r:embed="rId4"/>
                <a:stretch>
                  <a:fillRect l="-1928" t="-498" r="-1928" b="-6965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화살표 연결선 18">
            <a:extLst>
              <a:ext uri="{FF2B5EF4-FFF2-40B4-BE49-F238E27FC236}">
                <a16:creationId xmlns:a16="http://schemas.microsoft.com/office/drawing/2014/main" id="{144A7836-6561-E8B8-04BF-465DD55C7BD0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 flipV="1">
            <a:off x="8584927" y="5452183"/>
            <a:ext cx="410166" cy="6187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C30535-2A87-0006-C14D-6B44CBB97DC6}"/>
              </a:ext>
            </a:extLst>
          </p:cNvPr>
          <p:cNvSpPr txBox="1"/>
          <p:nvPr/>
        </p:nvSpPr>
        <p:spPr>
          <a:xfrm>
            <a:off x="8995093" y="5267517"/>
            <a:ext cx="12096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/>
              <a:t>2.62e - 22</a:t>
            </a:r>
            <a:endParaRPr lang="ko-KR" altLang="en-US"/>
          </a:p>
        </p:txBody>
      </p:sp>
      <p:cxnSp>
        <p:nvCxnSpPr>
          <p:cNvPr id="14" name="직선 화살표 연결선 18">
            <a:extLst>
              <a:ext uri="{FF2B5EF4-FFF2-40B4-BE49-F238E27FC236}">
                <a16:creationId xmlns:a16="http://schemas.microsoft.com/office/drawing/2014/main" id="{BC10D9D6-15BF-4B42-6D8E-74CA0503DBD4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3708787" y="5457137"/>
            <a:ext cx="410165" cy="1233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사각형: 둥근 모서리 109">
            <a:extLst>
              <a:ext uri="{FF2B5EF4-FFF2-40B4-BE49-F238E27FC236}">
                <a16:creationId xmlns:a16="http://schemas.microsoft.com/office/drawing/2014/main" id="{4E221B1D-06E2-27E6-C6D0-921D07EC810A}"/>
              </a:ext>
            </a:extLst>
          </p:cNvPr>
          <p:cNvSpPr/>
          <p:nvPr/>
        </p:nvSpPr>
        <p:spPr>
          <a:xfrm>
            <a:off x="4118952" y="5017958"/>
            <a:ext cx="4465975" cy="8808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DC75E083-989C-2888-1B81-A419CF635A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27200" y="2790000"/>
              <a:ext cx="5337402" cy="1784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8042">
                      <a:extLst>
                        <a:ext uri="{9D8B030D-6E8A-4147-A177-3AD203B41FA5}">
                          <a16:colId xmlns:a16="http://schemas.microsoft.com/office/drawing/2014/main" val="544096422"/>
                        </a:ext>
                      </a:extLst>
                    </a:gridCol>
                    <a:gridCol w="4349360">
                      <a:extLst>
                        <a:ext uri="{9D8B030D-6E8A-4147-A177-3AD203B41FA5}">
                          <a16:colId xmlns:a16="http://schemas.microsoft.com/office/drawing/2014/main" val="1728752738"/>
                        </a:ext>
                      </a:extLst>
                    </a:gridCol>
                  </a:tblGrid>
                  <a:tr h="124129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Stack Trace of Failed Test Case: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0867804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𝒑𝒐𝒔𝒊𝒕𝒊𝒐𝒏</m:t>
                                </m:r>
                                <m:d>
                                  <m:dPr>
                                    <m:ctrlP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1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𝒔𝒕𝒂𝒄𝒌𝑻𝒓𝒂𝒄𝒆</m:t>
                                </m:r>
                                <m:d>
                                  <m:dPr>
                                    <m:ctrlP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909805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lang.System.arraycopy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(Native Method)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969363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lang3.ArrayUtils.</a:t>
                          </a:r>
                          <a:r>
                            <a:rPr lang="en-US" sz="1200" b="1">
                              <a:solidFill>
                                <a:srgbClr val="0070C0"/>
                              </a:solidFill>
                            </a:rPr>
                            <a:t>addAll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</a:t>
                          </a:r>
                          <a:r>
                            <a:rPr lang="en-US" sz="1200" b="1">
                              <a:solidFill>
                                <a:schemeClr val="accent2"/>
                              </a:solidFill>
                            </a:rPr>
                            <a:t>ArrayUtils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.java:</a:t>
                          </a:r>
                          <a:r>
                            <a:rPr lang="en-US" sz="1200" b="1">
                              <a:solidFill>
                                <a:schemeClr val="accent6"/>
                              </a:solidFill>
                            </a:rPr>
                            <a:t>2958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3985238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lang3.ArrayUtilsAddTest.testJira567(ArrayUtilsAddTest.java:40)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14726444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1865513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7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junit.framework.TestCase.runTest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(TestCase.java:176)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1354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DC75E083-989C-2888-1B81-A419CF635A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27200" y="2790000"/>
              <a:ext cx="5337402" cy="1784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8042">
                      <a:extLst>
                        <a:ext uri="{9D8B030D-6E8A-4147-A177-3AD203B41FA5}">
                          <a16:colId xmlns:a16="http://schemas.microsoft.com/office/drawing/2014/main" val="544096422"/>
                        </a:ext>
                      </a:extLst>
                    </a:gridCol>
                    <a:gridCol w="4349360">
                      <a:extLst>
                        <a:ext uri="{9D8B030D-6E8A-4147-A177-3AD203B41FA5}">
                          <a16:colId xmlns:a16="http://schemas.microsoft.com/office/drawing/2014/main" val="1728752738"/>
                        </a:ext>
                      </a:extLst>
                    </a:gridCol>
                  </a:tblGrid>
                  <a:tr h="25488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Stack Trace of Failed Test Case: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0867804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7" t="-102381" r="-441975" b="-5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829" t="-102381" r="-280" b="-5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909805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lang.System.arraycopy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(Native Method)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969363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lang3.ArrayUtils.</a:t>
                          </a:r>
                          <a:r>
                            <a:rPr lang="en-US" sz="1200" b="1">
                              <a:solidFill>
                                <a:srgbClr val="0070C0"/>
                              </a:solidFill>
                            </a:rPr>
                            <a:t>addAll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</a:t>
                          </a:r>
                          <a:r>
                            <a:rPr lang="en-US" sz="1200" b="1">
                              <a:solidFill>
                                <a:schemeClr val="accent2"/>
                              </a:solidFill>
                            </a:rPr>
                            <a:t>ArrayUtils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.java:</a:t>
                          </a:r>
                          <a:r>
                            <a:rPr lang="en-US" sz="1200" b="1">
                              <a:solidFill>
                                <a:schemeClr val="accent6"/>
                              </a:solidFill>
                            </a:rPr>
                            <a:t>2958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3985238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lang3.ArrayUtilsAddTest.testJira567(ArrayUtilsAddTest.java:40)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14726444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7" t="-502381" r="-441975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829" t="-502381" r="-280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1865513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7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junit.framework.TestCase.runTest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(TestCase.java:176)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13540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B4BED8-2325-54D2-04EE-BE438786B2BB}"/>
                  </a:ext>
                </a:extLst>
              </p:cNvPr>
              <p:cNvSpPr txBox="1"/>
              <p:nvPr/>
            </p:nvSpPr>
            <p:spPr>
              <a:xfrm>
                <a:off x="1800000" y="2088000"/>
                <a:ext cx="7880400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𝑆𝑡𝑎𝑐𝑘𝑇𝑟𝑎𝑐𝑒𝑅𝑒𝑙𝑒𝑣𝑎𝑛𝑐𝑒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=     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𝑝𝑜𝑠𝑖𝑡𝑖𝑜𝑛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B4BED8-2325-54D2-04EE-BE438786B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088000"/>
                <a:ext cx="7880400" cy="5670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165F5778-27F9-1061-4679-F7EDCAB641DF}"/>
              </a:ext>
            </a:extLst>
          </p:cNvPr>
          <p:cNvSpPr/>
          <p:nvPr/>
        </p:nvSpPr>
        <p:spPr>
          <a:xfrm>
            <a:off x="5296546" y="5150222"/>
            <a:ext cx="1156070" cy="627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사각형: 둥근 모서리 109">
            <a:extLst>
              <a:ext uri="{FF2B5EF4-FFF2-40B4-BE49-F238E27FC236}">
                <a16:creationId xmlns:a16="http://schemas.microsoft.com/office/drawing/2014/main" id="{D02AA3BF-8F8C-7CD5-8282-09A9F728E7F9}"/>
              </a:ext>
            </a:extLst>
          </p:cNvPr>
          <p:cNvSpPr/>
          <p:nvPr/>
        </p:nvSpPr>
        <p:spPr>
          <a:xfrm>
            <a:off x="5212118" y="4852342"/>
            <a:ext cx="2279641" cy="2638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/>
              <a:t>2.c. Extract ST Feature</a:t>
            </a:r>
            <a:endParaRPr lang="ko-KR" altLang="en-US" sz="16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78B5C7-B8D7-1EA9-C1D4-F1E8153F4008}"/>
              </a:ext>
            </a:extLst>
          </p:cNvPr>
          <p:cNvSpPr/>
          <p:nvPr/>
        </p:nvSpPr>
        <p:spPr>
          <a:xfrm>
            <a:off x="3452608" y="3538286"/>
            <a:ext cx="5337402" cy="27128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716F6C-3827-2139-7969-5D858E107E4B}"/>
                  </a:ext>
                </a:extLst>
              </p:cNvPr>
              <p:cNvSpPr txBox="1"/>
              <p:nvPr/>
            </p:nvSpPr>
            <p:spPr>
              <a:xfrm>
                <a:off x="9495340" y="2920165"/>
                <a:ext cx="2291781" cy="108201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tIns="36000" bIns="36000" rtlCol="0">
                <a:spAutoFit/>
              </a:bodyPr>
              <a:lstStyle/>
              <a:p>
                <a:r>
                  <a:rPr lang="en-US" sz="1600" b="1"/>
                  <a:t>Target frame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b="1"/>
                  <a:t>: </a:t>
                </a:r>
              </a:p>
              <a:p>
                <a:r>
                  <a:rPr lang="en-US" sz="1600"/>
                  <a:t>    - Class: </a:t>
                </a:r>
                <a:r>
                  <a:rPr lang="en-US" altLang="ko-KR" sz="1600" b="1" err="1">
                    <a:solidFill>
                      <a:schemeClr val="accent2"/>
                    </a:solidFill>
                  </a:rPr>
                  <a:t>ArrayUtils</a:t>
                </a:r>
                <a:endParaRPr lang="en-US" sz="1600" b="1">
                  <a:solidFill>
                    <a:schemeClr val="accent2"/>
                  </a:solidFill>
                </a:endParaRPr>
              </a:p>
              <a:p>
                <a:r>
                  <a:rPr lang="en-US" sz="1600"/>
                  <a:t>    - Method: </a:t>
                </a:r>
                <a:r>
                  <a:rPr lang="en-US" sz="1600" b="1" err="1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addAll</a:t>
                </a:r>
                <a:endParaRPr lang="en-US" sz="1600" b="1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US" sz="1600"/>
                  <a:t>    - line#: </a:t>
                </a:r>
                <a:r>
                  <a:rPr lang="en-US" sz="1600" b="1">
                    <a:solidFill>
                      <a:schemeClr val="accent6"/>
                    </a:solidFill>
                  </a:rPr>
                  <a:t>2958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716F6C-3827-2139-7969-5D858E107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340" y="2920165"/>
                <a:ext cx="2291781" cy="1082018"/>
              </a:xfrm>
              <a:prstGeom prst="rect">
                <a:avLst/>
              </a:prstGeom>
              <a:blipFill>
                <a:blip r:embed="rId7"/>
                <a:stretch>
                  <a:fillRect l="-1319" b="-55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C3573161-2972-E38F-63DA-01A9F976A41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764602" y="3461174"/>
            <a:ext cx="730738" cy="22090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B527F41-4093-A0B1-0950-1054747821D6}"/>
              </a:ext>
            </a:extLst>
          </p:cNvPr>
          <p:cNvSpPr txBox="1"/>
          <p:nvPr/>
        </p:nvSpPr>
        <p:spPr>
          <a:xfrm>
            <a:off x="7491759" y="6058657"/>
            <a:ext cx="115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Gaussian</a:t>
            </a:r>
            <a:r>
              <a:rPr lang="ko-KR" altLang="en-US"/>
              <a:t> </a:t>
            </a:r>
            <a:r>
              <a:rPr lang="en-US" altLang="ko-KR"/>
              <a:t>Function</a:t>
            </a:r>
            <a:endParaRPr lang="en-US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9620E7C8-D0BC-095B-93E7-386A19205826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7073427" y="5636849"/>
            <a:ext cx="418333" cy="74497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3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" grpId="0" animBg="1"/>
      <p:bldP spid="13" grpId="0" animBg="1"/>
      <p:bldP spid="28" grpId="0" animBg="1"/>
      <p:bldP spid="31" grpId="0" animBg="1"/>
      <p:bldP spid="7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BAD8BD9-B5D2-42A7-CD1E-4738AC034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663C-2479-F23F-F46E-E6780B93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2. Introduce</a:t>
            </a:r>
            <a:r>
              <a:rPr lang="ko-KR" altLang="en-US" sz="3200"/>
              <a:t> </a:t>
            </a:r>
            <a:r>
              <a:rPr lang="en-US" altLang="ko-KR" sz="3200"/>
              <a:t>a</a:t>
            </a:r>
            <a:r>
              <a:rPr lang="ko-KR" altLang="en-US" sz="3200"/>
              <a:t> </a:t>
            </a:r>
            <a:r>
              <a:rPr lang="en-US" altLang="ko-KR" sz="3200"/>
              <a:t>new</a:t>
            </a:r>
            <a:r>
              <a:rPr lang="ko-KR" altLang="en-US" sz="3200"/>
              <a:t> </a:t>
            </a:r>
            <a:r>
              <a:rPr lang="en-US" altLang="ko-KR" sz="3200"/>
              <a:t>feature: </a:t>
            </a:r>
            <a:r>
              <a:rPr lang="en-US" sz="3200"/>
              <a:t>Stack Trace (ST) Relevance 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B2B3B-3CF5-EB3C-A85A-18449FBAB9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373" y="1364949"/>
                <a:ext cx="11391254" cy="5127925"/>
              </a:xfrm>
            </p:spPr>
            <p:txBody>
              <a:bodyPr>
                <a:normAutofit/>
              </a:bodyPr>
              <a:lstStyle/>
              <a:p>
                <a:endParaRPr lang="en-US" b="1"/>
              </a:p>
              <a:p>
                <a:endParaRPr lang="en-US" b="1"/>
              </a:p>
              <a:p>
                <a:endParaRPr lang="en-US" b="1"/>
              </a:p>
              <a:p>
                <a:endParaRPr lang="en-US" b="1"/>
              </a:p>
              <a:p>
                <a:endParaRPr lang="en-US" b="1"/>
              </a:p>
              <a:p>
                <a:r>
                  <a:rPr lang="en-US" b="1"/>
                  <a:t>Approach:</a:t>
                </a:r>
              </a:p>
              <a:p>
                <a:pPr lvl="1"/>
                <a:endParaRPr lang="en-US"/>
              </a:p>
              <a:p>
                <a:pPr lvl="1"/>
                <a:endParaRPr lang="en-US" b="1" i="1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/>
                  <a:t> </a:t>
                </a:r>
                <a:r>
                  <a:rPr lang="en-US"/>
                  <a:t>take the single </a:t>
                </a:r>
                <a:r>
                  <a:rPr lang="en-US" b="1"/>
                  <a:t>most relevant stack frame</a:t>
                </a:r>
                <a:r>
                  <a:rPr lang="en-US"/>
                  <a:t> to assign a score to a code line</a:t>
                </a:r>
              </a:p>
              <a:p>
                <a:pPr lvl="1"/>
                <a:endParaRPr lang="en-US" sz="2400"/>
              </a:p>
              <a:p>
                <a:r>
                  <a:rPr lang="en-US" b="1">
                    <a:solidFill>
                      <a:srgbClr val="FF0000"/>
                    </a:solidFill>
                  </a:rPr>
                  <a:t>RQ3: Stack Trace Relevance Feature: </a:t>
                </a:r>
                <a:r>
                  <a:rPr lang="en-US"/>
                  <a:t>how does ST feature impact</a:t>
                </a:r>
                <a:br>
                  <a:rPr lang="en-US"/>
                </a:br>
                <a:r>
                  <a:rPr lang="en-US"/>
                  <a:t>                                                                                     on the accuracy of DLFL?</a:t>
                </a:r>
                <a:endParaRPr lang="en-US" b="1"/>
              </a:p>
              <a:p>
                <a:endParaRPr lang="en-US" sz="28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B2B3B-3CF5-EB3C-A85A-18449FBAB9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373" y="1364949"/>
                <a:ext cx="11391254" cy="5127925"/>
              </a:xfrm>
              <a:blipFill>
                <a:blip r:embed="rId3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B446E-DB7A-7F2C-FA4A-51F99747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274C-EDA2-4813-B636-1B751AB12ED8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B1A26-DBA5-7DAE-3BB0-912C2C36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F77EAA16-A124-32FF-0D04-BA7980B0721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8598" y="1448673"/>
              <a:ext cx="5337402" cy="1529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8042">
                      <a:extLst>
                        <a:ext uri="{9D8B030D-6E8A-4147-A177-3AD203B41FA5}">
                          <a16:colId xmlns:a16="http://schemas.microsoft.com/office/drawing/2014/main" val="544096422"/>
                        </a:ext>
                      </a:extLst>
                    </a:gridCol>
                    <a:gridCol w="4349360">
                      <a:extLst>
                        <a:ext uri="{9D8B030D-6E8A-4147-A177-3AD203B41FA5}">
                          <a16:colId xmlns:a16="http://schemas.microsoft.com/office/drawing/2014/main" val="1728752738"/>
                        </a:ext>
                      </a:extLst>
                    </a:gridCol>
                  </a:tblGrid>
                  <a:tr h="124129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Stack Trace of </a:t>
                          </a:r>
                          <a:r>
                            <a:rPr lang="en-US" sz="1200" b="1">
                              <a:solidFill>
                                <a:srgbClr val="FF0000"/>
                              </a:solidFill>
                            </a:rPr>
                            <a:t>Failed Test Case 1</a:t>
                          </a: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: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0867804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𝒑𝒐𝒔𝒊𝒕𝒊𝒐𝒏</m:t>
                                </m:r>
                                <m:d>
                                  <m:dPr>
                                    <m:ctrlP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1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𝒔𝒕𝒂𝒄𝒌𝑻𝒓𝒂𝒄𝒆</m:t>
                                </m:r>
                                <m:d>
                                  <m:dPr>
                                    <m:ctrlP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909805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StrBuilder.</a:t>
                          </a:r>
                          <a:r>
                            <a:rPr lang="en-US" sz="1200" b="1" err="1">
                              <a:solidFill>
                                <a:srgbClr val="0070C0"/>
                              </a:solidFill>
                            </a:rPr>
                            <a:t>appendFixedWidthPadRight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</a:t>
                          </a:r>
                          <a:r>
                            <a:rPr lang="en-US" sz="1200" b="1">
                              <a:solidFill>
                                <a:schemeClr val="accent2"/>
                              </a:solidFill>
                            </a:rPr>
                            <a:t>StrBuilder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.java:</a:t>
                          </a:r>
                          <a:r>
                            <a:rPr lang="en-US" sz="1200" b="1">
                              <a:solidFill>
                                <a:schemeClr val="accent6"/>
                              </a:solidFill>
                            </a:rPr>
                            <a:t>1230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969363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testLang412Right(StrBuilderTest.java:1755) at 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3985238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1865513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6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junit.framework.TestCase.runTest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(TestCase.java:176)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1354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F77EAA16-A124-32FF-0D04-BA7980B0721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8598" y="1448673"/>
              <a:ext cx="5337402" cy="1529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8042">
                      <a:extLst>
                        <a:ext uri="{9D8B030D-6E8A-4147-A177-3AD203B41FA5}">
                          <a16:colId xmlns:a16="http://schemas.microsoft.com/office/drawing/2014/main" val="544096422"/>
                        </a:ext>
                      </a:extLst>
                    </a:gridCol>
                    <a:gridCol w="4349360">
                      <a:extLst>
                        <a:ext uri="{9D8B030D-6E8A-4147-A177-3AD203B41FA5}">
                          <a16:colId xmlns:a16="http://schemas.microsoft.com/office/drawing/2014/main" val="1728752738"/>
                        </a:ext>
                      </a:extLst>
                    </a:gridCol>
                  </a:tblGrid>
                  <a:tr h="25488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Stack Trace of </a:t>
                          </a:r>
                          <a:r>
                            <a:rPr lang="en-US" sz="1200" b="1">
                              <a:solidFill>
                                <a:srgbClr val="FF0000"/>
                              </a:solidFill>
                            </a:rPr>
                            <a:t>Failed Test Case 1</a:t>
                          </a: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: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0867804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7" t="-102381" r="-442593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829" t="-102381" r="-420" b="-4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909805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StrBuilder.</a:t>
                          </a:r>
                          <a:r>
                            <a:rPr lang="en-US" sz="1200" b="1" err="1">
                              <a:solidFill>
                                <a:srgbClr val="0070C0"/>
                              </a:solidFill>
                            </a:rPr>
                            <a:t>appendFixedWidthPadRight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</a:t>
                          </a:r>
                          <a:r>
                            <a:rPr lang="en-US" sz="1200" b="1">
                              <a:solidFill>
                                <a:schemeClr val="accent2"/>
                              </a:solidFill>
                            </a:rPr>
                            <a:t>StrBuilder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.java:</a:t>
                          </a:r>
                          <a:r>
                            <a:rPr lang="en-US" sz="1200" b="1">
                              <a:solidFill>
                                <a:schemeClr val="accent6"/>
                              </a:solidFill>
                            </a:rPr>
                            <a:t>1230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969363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testLang412Right(StrBuilderTest.java:1755) at 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3985238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7" t="-402381" r="-442593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829" t="-402381" r="-420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1865513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6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junit.framework.TestCase.runTest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(TestCase.java:176)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13540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BEC542-2B83-D966-3781-5E1FDDF850BD}"/>
                  </a:ext>
                </a:extLst>
              </p:cNvPr>
              <p:cNvSpPr txBox="1"/>
              <p:nvPr/>
            </p:nvSpPr>
            <p:spPr>
              <a:xfrm>
                <a:off x="1880009" y="4100073"/>
                <a:ext cx="8843511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𝑆𝑡𝑎𝑐𝑘𝑇𝑟𝑎𝑐𝑒𝑅𝑒𝑙𝑒𝑣𝑎𝑛𝑐𝑒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𝒔𝒕𝒂𝒄𝒌𝑻𝒓𝒂𝒄𝒆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sub>
                      </m:sSub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𝑝𝑜𝑠𝑖𝑡𝑖𝑜𝑛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m:rPr>
                          <m:nor/>
                        </m:rPr>
                        <a:rPr lang="en-US" b="1" dirty="0">
                          <a:solidFill>
                            <a:schemeClr val="accent2"/>
                          </a:solidFill>
                        </a:rPr>
                        <m:t>)</m:t>
                      </m:r>
                    </m:oMath>
                  </m:oMathPara>
                </a14:m>
                <a:endParaRPr lang="en-US" b="1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BEC542-2B83-D966-3781-5E1FDDF85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009" y="4100073"/>
                <a:ext cx="8843511" cy="5670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5E460BF-383B-BAC2-58F9-6D2AAC63BA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4225" y="1448673"/>
              <a:ext cx="5337402" cy="2039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8042">
                      <a:extLst>
                        <a:ext uri="{9D8B030D-6E8A-4147-A177-3AD203B41FA5}">
                          <a16:colId xmlns:a16="http://schemas.microsoft.com/office/drawing/2014/main" val="544096422"/>
                        </a:ext>
                      </a:extLst>
                    </a:gridCol>
                    <a:gridCol w="4349360">
                      <a:extLst>
                        <a:ext uri="{9D8B030D-6E8A-4147-A177-3AD203B41FA5}">
                          <a16:colId xmlns:a16="http://schemas.microsoft.com/office/drawing/2014/main" val="1728752738"/>
                        </a:ext>
                      </a:extLst>
                    </a:gridCol>
                  </a:tblGrid>
                  <a:tr h="124129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Stack Trace of </a:t>
                          </a:r>
                          <a:r>
                            <a:rPr lang="en-US" sz="1200" b="1">
                              <a:solidFill>
                                <a:srgbClr val="FF0000"/>
                              </a:solidFill>
                            </a:rPr>
                            <a:t>Failed Test Case 2</a:t>
                          </a: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: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0867804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𝒑𝒐𝒔𝒊𝒕𝒊𝒐𝒏</m:t>
                                </m:r>
                                <m:d>
                                  <m:dPr>
                                    <m:ctrlP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1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𝒔𝒕𝒂𝒄𝒌𝑻𝒓𝒂𝒄𝒆</m:t>
                                </m:r>
                                <m:d>
                                  <m:dPr>
                                    <m:ctrlP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909805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lang.String.checkBoundsOffCount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(String.java:3304)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969363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lang.String.getChars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(String.java:855)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3985238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StrBuilder.</a:t>
                          </a:r>
                          <a:r>
                            <a:rPr lang="en-US" sz="1200" b="1" err="1">
                              <a:solidFill>
                                <a:srgbClr val="0070C0"/>
                              </a:solidFill>
                            </a:rPr>
                            <a:t>appendFixedWidthPadRight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</a:t>
                          </a:r>
                          <a:r>
                            <a:rPr lang="en-US" sz="1200" b="1">
                              <a:solidFill>
                                <a:schemeClr val="accent2"/>
                              </a:solidFill>
                            </a:rPr>
                            <a:t>StrBuilder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.java:</a:t>
                          </a:r>
                          <a:r>
                            <a:rPr lang="en-US" sz="1200" b="1">
                              <a:solidFill>
                                <a:schemeClr val="accent6"/>
                              </a:solidFill>
                            </a:rPr>
                            <a:t>884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14726444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testLang299(StrBuilderAppendInsertTest.java:602)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7894637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1865513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7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junit.framework.TestCase.runTest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(TestCase.java:176)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1354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5E460BF-383B-BAC2-58F9-6D2AAC63BA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4225" y="1448673"/>
              <a:ext cx="5337402" cy="2039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8042">
                      <a:extLst>
                        <a:ext uri="{9D8B030D-6E8A-4147-A177-3AD203B41FA5}">
                          <a16:colId xmlns:a16="http://schemas.microsoft.com/office/drawing/2014/main" val="544096422"/>
                        </a:ext>
                      </a:extLst>
                    </a:gridCol>
                    <a:gridCol w="4349360">
                      <a:extLst>
                        <a:ext uri="{9D8B030D-6E8A-4147-A177-3AD203B41FA5}">
                          <a16:colId xmlns:a16="http://schemas.microsoft.com/office/drawing/2014/main" val="1728752738"/>
                        </a:ext>
                      </a:extLst>
                    </a:gridCol>
                  </a:tblGrid>
                  <a:tr h="25488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Stack Trace of </a:t>
                          </a:r>
                          <a:r>
                            <a:rPr lang="en-US" sz="1200" b="1">
                              <a:solidFill>
                                <a:srgbClr val="FF0000"/>
                              </a:solidFill>
                            </a:rPr>
                            <a:t>Failed Test Case 2</a:t>
                          </a: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: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0867804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7" t="-102381" r="-442593" b="-6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2797" t="-102381" r="-280" b="-6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909805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lang.String.checkBoundsOffCount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(String.java:3304)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969363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lang.String.getChars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(String.java:855)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3985238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StrBuilder.</a:t>
                          </a:r>
                          <a:r>
                            <a:rPr lang="en-US" sz="1200" b="1" err="1">
                              <a:solidFill>
                                <a:srgbClr val="0070C0"/>
                              </a:solidFill>
                            </a:rPr>
                            <a:t>appendFixedWidthPadRight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</a:t>
                          </a:r>
                          <a:r>
                            <a:rPr lang="en-US" sz="1200" b="1">
                              <a:solidFill>
                                <a:schemeClr val="accent2"/>
                              </a:solidFill>
                            </a:rPr>
                            <a:t>StrBuilder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.java:</a:t>
                          </a:r>
                          <a:r>
                            <a:rPr lang="en-US" sz="1200" b="1">
                              <a:solidFill>
                                <a:schemeClr val="accent6"/>
                              </a:solidFill>
                            </a:rPr>
                            <a:t>884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14726444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3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testLang299(StrBuilderAppendInsertTest.java:602)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7894637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7" t="-602381" r="-442593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2797" t="-602381" r="-280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1865513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7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junit.framework.TestCase.runTest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(TestCase.java:176)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1354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259B8BA-9196-27B3-FC44-D4CCB6A8F198}"/>
              </a:ext>
            </a:extLst>
          </p:cNvPr>
          <p:cNvSpPr/>
          <p:nvPr/>
        </p:nvSpPr>
        <p:spPr>
          <a:xfrm>
            <a:off x="758598" y="1963522"/>
            <a:ext cx="5337402" cy="25224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2F6E8-B5D6-F4B1-7648-EAE8C7D28E1F}"/>
              </a:ext>
            </a:extLst>
          </p:cNvPr>
          <p:cNvSpPr/>
          <p:nvPr/>
        </p:nvSpPr>
        <p:spPr>
          <a:xfrm>
            <a:off x="6454225" y="2467471"/>
            <a:ext cx="5337402" cy="25224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22256B-6CA8-783F-7409-2972E0EC7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036A0-E4CB-6507-916C-FD151878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Trace Relevance 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8F643-0FE0-EAF2-29AD-815E8A1155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/>
                  <a:t>Feature Formulation: </a:t>
                </a:r>
                <a:r>
                  <a:rPr lang="en-US"/>
                  <a:t>Use ST data to represent code element’s </a:t>
                </a:r>
                <a:r>
                  <a:rPr lang="en-US" b="1"/>
                  <a:t>relevance to failure</a:t>
                </a:r>
              </a:p>
              <a:p>
                <a:pPr lvl="1"/>
                <a:r>
                  <a:rPr lang="en-US"/>
                  <a:t>assign higher relevance value to code elements </a:t>
                </a:r>
                <a:br>
                  <a:rPr lang="en-US"/>
                </a:br>
                <a:r>
                  <a:rPr lang="en-US"/>
                  <a:t> that is closer </a:t>
                </a:r>
                <a:r>
                  <a:rPr lang="en-US" sz="1600"/>
                  <a:t>(in terms of line # distance)</a:t>
                </a:r>
                <a:r>
                  <a:rPr lang="en-US"/>
                  <a:t> to a trace element</a:t>
                </a:r>
                <a:endParaRPr lang="en-US" b="1"/>
              </a:p>
              <a:p>
                <a:pPr lvl="1"/>
                <a:endParaRPr lang="en-US" b="1"/>
              </a:p>
              <a:p>
                <a:r>
                  <a:rPr lang="en-US" b="1"/>
                  <a:t>Approach:</a:t>
                </a:r>
              </a:p>
              <a:p>
                <a:pPr lvl="1"/>
                <a:endParaRPr lang="en-US" b="1"/>
              </a:p>
              <a:p>
                <a:pPr lvl="1"/>
                <a:endParaRPr lang="en-US" b="1"/>
              </a:p>
              <a:p>
                <a:pPr lvl="1"/>
                <a:r>
                  <a:rPr lang="en-US" b="1"/>
                  <a:t>Where:</a:t>
                </a:r>
              </a:p>
              <a:p>
                <a:pPr lvl="2"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𝑑𝑖𝑠𝑡𝑎𝑛𝑐𝑒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/>
                  <a:t>: converts a distance measurement </a:t>
                </a:r>
                <a:br>
                  <a:rPr lang="en-US"/>
                </a:br>
                <a:r>
                  <a:rPr lang="en-US"/>
                  <a:t>                                  into a probability score between 0 and 1.</a:t>
                </a:r>
              </a:p>
              <a:p>
                <a:pPr lvl="3">
                  <a:spcBef>
                    <a:spcPts val="1200"/>
                  </a:spcBef>
                </a:pPr>
                <a:r>
                  <a:rPr lang="en-US"/>
                  <a:t>Returns higher value with lower distance</a:t>
                </a:r>
              </a:p>
              <a:p>
                <a:endParaRPr lang="en-US" b="1"/>
              </a:p>
              <a:p>
                <a:pPr lvl="1"/>
                <a:endParaRPr lang="en-US" b="1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8F643-0FE0-EAF2-29AD-815E8A115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9" t="-1708" r="-8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F6683-3983-D594-D101-CE9B1FF6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6415-3ACD-4179-B56F-1780EDF2635F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E6558-045D-CA83-57C6-1B44CECE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EE935B-0212-11E0-9082-53B47CEB442A}"/>
                  </a:ext>
                </a:extLst>
              </p:cNvPr>
              <p:cNvSpPr txBox="1"/>
              <p:nvPr/>
            </p:nvSpPr>
            <p:spPr>
              <a:xfrm>
                <a:off x="1630133" y="3089911"/>
                <a:ext cx="8387296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𝑆𝑡𝑎𝑐𝑘𝑇𝑟𝑎𝑐𝑒𝑅𝑒𝑙𝑒𝑣𝑎𝑛𝑐𝑒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𝑠𝑡𝑎𝑐𝑘𝑇𝑟𝑎𝑐𝑒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𝑝𝑜𝑠𝑖𝑡𝑖𝑜𝑛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EE935B-0212-11E0-9082-53B47CEB4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33" y="3089911"/>
                <a:ext cx="8387296" cy="567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">
            <a:extLst>
              <a:ext uri="{FF2B5EF4-FFF2-40B4-BE49-F238E27FC236}">
                <a16:creationId xmlns:a16="http://schemas.microsoft.com/office/drawing/2014/main" id="{B49E3F6D-7B35-1A8C-6A3E-E156164D3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89" y="3788589"/>
            <a:ext cx="4504137" cy="2675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442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15EA-C92F-11E0-A244-C5920286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Mutation-Based Fault Localization (MBFL)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3E87C-3F8D-88FB-4E09-CD68EA214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341120"/>
            <a:ext cx="11391254" cy="4835843"/>
          </a:xfrm>
        </p:spPr>
        <p:txBody>
          <a:bodyPr/>
          <a:lstStyle/>
          <a:p>
            <a:r>
              <a:rPr lang="en-US" altLang="ko-KR" b="1"/>
              <a:t>Intuition:</a:t>
            </a:r>
          </a:p>
          <a:p>
            <a:pPr lvl="1"/>
            <a:r>
              <a:rPr lang="en-US" altLang="ko-KR"/>
              <a:t>mutating a </a:t>
            </a:r>
            <a:r>
              <a:rPr lang="en-US" altLang="ko-KR" u="sng"/>
              <a:t>faulty line</a:t>
            </a:r>
            <a:r>
              <a:rPr lang="en-US" altLang="ko-KR"/>
              <a:t> causes partial-fix </a:t>
            </a:r>
            <a:r>
              <a:rPr lang="en-US" altLang="ko-KR" sz="1800"/>
              <a:t>(</a:t>
            </a:r>
            <a:r>
              <a:rPr lang="en-US" altLang="ko-KR" sz="1800" b="1">
                <a:solidFill>
                  <a:schemeClr val="accent6"/>
                </a:solidFill>
              </a:rPr>
              <a:t>F2P:</a:t>
            </a:r>
            <a:r>
              <a:rPr lang="en-US" altLang="ko-KR" sz="1800"/>
              <a:t> #TCs changing </a:t>
            </a:r>
            <a:r>
              <a:rPr lang="en-US" altLang="ko-KR" sz="1800">
                <a:solidFill>
                  <a:srgbClr val="FF0000"/>
                </a:solidFill>
              </a:rPr>
              <a:t>fail</a:t>
            </a:r>
            <a:r>
              <a:rPr lang="en-US" altLang="ko-KR" sz="1800"/>
              <a:t> to </a:t>
            </a:r>
            <a:r>
              <a:rPr lang="en-US" altLang="ko-KR" sz="1800">
                <a:solidFill>
                  <a:srgbClr val="00B050"/>
                </a:solidFill>
              </a:rPr>
              <a:t>pass</a:t>
            </a:r>
            <a:r>
              <a:rPr lang="en-US" altLang="ko-KR" sz="1800"/>
              <a:t>)</a:t>
            </a:r>
            <a:endParaRPr lang="en-US" altLang="ko-KR"/>
          </a:p>
          <a:p>
            <a:pPr lvl="1"/>
            <a:r>
              <a:rPr lang="en-US" altLang="ko-KR"/>
              <a:t>mutating a </a:t>
            </a:r>
            <a:r>
              <a:rPr lang="en-US" altLang="ko-KR" u="sng"/>
              <a:t>correct line</a:t>
            </a:r>
            <a:r>
              <a:rPr lang="en-US" altLang="ko-KR"/>
              <a:t> causes new failure </a:t>
            </a:r>
            <a:r>
              <a:rPr lang="en-US" altLang="ko-KR" sz="1800"/>
              <a:t>(</a:t>
            </a:r>
            <a:r>
              <a:rPr lang="en-US" altLang="ko-KR" sz="1800" b="1">
                <a:solidFill>
                  <a:srgbClr val="FF0000"/>
                </a:solidFill>
              </a:rPr>
              <a:t>P2F:</a:t>
            </a:r>
            <a:r>
              <a:rPr lang="en-US" altLang="ko-KR" sz="1800"/>
              <a:t> #TCs changing from </a:t>
            </a:r>
            <a:r>
              <a:rPr lang="en-US" altLang="ko-KR" sz="1800">
                <a:solidFill>
                  <a:srgbClr val="00B050"/>
                </a:solidFill>
              </a:rPr>
              <a:t>pass</a:t>
            </a:r>
            <a:r>
              <a:rPr lang="en-US" altLang="ko-KR" sz="1800"/>
              <a:t> to </a:t>
            </a:r>
            <a:r>
              <a:rPr lang="en-US" altLang="ko-KR" sz="1800">
                <a:solidFill>
                  <a:srgbClr val="FF0000"/>
                </a:solidFill>
              </a:rPr>
              <a:t>fail</a:t>
            </a:r>
            <a:r>
              <a:rPr lang="en-US" altLang="ko-KR" sz="1800"/>
              <a:t>)</a:t>
            </a:r>
          </a:p>
          <a:p>
            <a:endParaRPr lang="en-US" altLang="ko-KR" b="1"/>
          </a:p>
          <a:p>
            <a:r>
              <a:rPr lang="en-US" altLang="ko-KR" b="1"/>
              <a:t>Example: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0FD58-159E-9146-3AB0-30E771C6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1BD7-1A29-40AC-9D06-27CC5B5EC943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751CA-CFFC-58AD-EADF-221F21FF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DE965D3C-8309-58FC-D02C-3D6E95FF81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4056960"/>
                  </p:ext>
                </p:extLst>
              </p:nvPr>
            </p:nvGraphicFramePr>
            <p:xfrm>
              <a:off x="298355" y="4560887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34202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/>
                            <a:t>1: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33727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34202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>
                              <a:solidFill>
                                <a:srgbClr val="FF0000"/>
                              </a:solidFill>
                            </a:rPr>
                            <a:t>k: line</a:t>
                          </a:r>
                          <a:r>
                            <a:rPr lang="en-US" altLang="ko-KR" sz="1400" baseline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337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34202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/>
                            <a:t>m: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DE965D3C-8309-58FC-D02C-3D6E95FF81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4056960"/>
                  </p:ext>
                </p:extLst>
              </p:nvPr>
            </p:nvGraphicFramePr>
            <p:xfrm>
              <a:off x="298355" y="4560887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21" t="-13043" r="-1242" b="-4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21" t="-110638" r="-1242" b="-3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21" t="-215217" r="-1242" b="-2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21" t="-308511" r="-1242" b="-1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1" t="-417391" r="-1242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55159AAE-DDC6-BB08-2211-EA414F76A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32444"/>
              </p:ext>
            </p:extLst>
          </p:nvPr>
        </p:nvGraphicFramePr>
        <p:xfrm>
          <a:off x="1449448" y="4228463"/>
          <a:ext cx="613079" cy="1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079">
                  <a:extLst>
                    <a:ext uri="{9D8B030D-6E8A-4147-A177-3AD203B41FA5}">
                      <a16:colId xmlns:a16="http://schemas.microsoft.com/office/drawing/2014/main" val="3634811235"/>
                    </a:ext>
                  </a:extLst>
                </a:gridCol>
              </a:tblGrid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TC1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42683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TC2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91761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TC3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4302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TC4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405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TC5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26077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TC6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089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화살표: 오른쪽 7">
                <a:extLst>
                  <a:ext uri="{FF2B5EF4-FFF2-40B4-BE49-F238E27FC236}">
                    <a16:creationId xmlns:a16="http://schemas.microsoft.com/office/drawing/2014/main" id="{610BF4A5-97A2-9512-607A-B4F8C220406A}"/>
                  </a:ext>
                </a:extLst>
              </p:cNvPr>
              <p:cNvSpPr/>
              <p:nvPr/>
            </p:nvSpPr>
            <p:spPr>
              <a:xfrm rot="20763584">
                <a:off x="2373689" y="3915180"/>
                <a:ext cx="2988000" cy="848520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/>
                  <a:t>Mutate </a:t>
                </a:r>
                <a:r>
                  <a:rPr lang="en-US" altLang="ko-KR" sz="1600" u="sng"/>
                  <a:t>correct state </a:t>
                </a:r>
                <a:r>
                  <a:rPr lang="en-US" altLang="ko-KR" sz="1600"/>
                  <a:t>line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600"/>
                  <a:t> </a:t>
                </a:r>
                <a:endParaRPr lang="ko-KR" altLang="en-US" sz="1600"/>
              </a:p>
            </p:txBody>
          </p:sp>
        </mc:Choice>
        <mc:Fallback xmlns="">
          <p:sp>
            <p:nvSpPr>
              <p:cNvPr id="8" name="화살표: 오른쪽 7">
                <a:extLst>
                  <a:ext uri="{FF2B5EF4-FFF2-40B4-BE49-F238E27FC236}">
                    <a16:creationId xmlns:a16="http://schemas.microsoft.com/office/drawing/2014/main" id="{610BF4A5-97A2-9512-607A-B4F8C2204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63584">
                <a:off x="2373689" y="3915180"/>
                <a:ext cx="2988000" cy="848520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A3925832-7F3C-1B65-CF30-EB9ED7700E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674542"/>
                  </p:ext>
                </p:extLst>
              </p:nvPr>
            </p:nvGraphicFramePr>
            <p:xfrm>
              <a:off x="5599333" y="3258792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u="sng">
                              <a:solidFill>
                                <a:srgbClr val="0000FF"/>
                              </a:solidFill>
                            </a:rPr>
                            <a:t>1: line</a:t>
                          </a:r>
                          <a:r>
                            <a:rPr lang="en-US" altLang="ko-KR" sz="1400" u="sng" baseline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ko-KR" sz="1400" i="1" u="sng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b="0" i="1" u="sng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u="sng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sz="1400" b="0" i="1" u="sng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endParaRPr lang="ko-KR" altLang="en-US" sz="1400" u="sng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>
                              <a:solidFill>
                                <a:srgbClr val="FF0000"/>
                              </a:solidFill>
                            </a:rPr>
                            <a:t>k: line</a:t>
                          </a:r>
                          <a:r>
                            <a:rPr lang="en-US" altLang="ko-KR" sz="1400" baseline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/>
                            <a:t>m: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A3925832-7F3C-1B65-CF30-EB9ED7700E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674542"/>
                  </p:ext>
                </p:extLst>
              </p:nvPr>
            </p:nvGraphicFramePr>
            <p:xfrm>
              <a:off x="5599333" y="3258792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625" t="-10638" r="-1875" b="-4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25" t="-113043" r="-1875" b="-3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25" t="-208511" r="-1875" b="-2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25" t="-315217" r="-1875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5" t="-406383" r="-1875" b="-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25B54FAF-B150-D873-F2C0-3ECFF759A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22553"/>
              </p:ext>
            </p:extLst>
          </p:nvPr>
        </p:nvGraphicFramePr>
        <p:xfrm>
          <a:off x="6804607" y="2926368"/>
          <a:ext cx="564657" cy="1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657">
                  <a:extLst>
                    <a:ext uri="{9D8B030D-6E8A-4147-A177-3AD203B41FA5}">
                      <a16:colId xmlns:a16="http://schemas.microsoft.com/office/drawing/2014/main" val="3634811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1" u="sng"/>
                        <a:t>TC1</a:t>
                      </a:r>
                      <a:endParaRPr lang="ko-KR" altLang="en-U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42683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1" u="sng"/>
                        <a:t>TC2</a:t>
                      </a:r>
                      <a:endParaRPr lang="ko-KR" altLang="en-U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91761"/>
                  </a:ext>
                </a:extLst>
              </a:tr>
              <a:tr h="29012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TC3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4302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TC4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405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TC5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26077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TC6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089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화살표: 오른쪽 10">
                <a:extLst>
                  <a:ext uri="{FF2B5EF4-FFF2-40B4-BE49-F238E27FC236}">
                    <a16:creationId xmlns:a16="http://schemas.microsoft.com/office/drawing/2014/main" id="{30DB2739-DB89-EC90-45E7-87B1C5AD78A0}"/>
                  </a:ext>
                </a:extLst>
              </p:cNvPr>
              <p:cNvSpPr/>
              <p:nvPr/>
            </p:nvSpPr>
            <p:spPr>
              <a:xfrm rot="373673">
                <a:off x="2415654" y="5298988"/>
                <a:ext cx="2988000" cy="848520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rgbClr val="FF0000"/>
                    </a:solidFill>
                  </a:rPr>
                  <a:t>Mutate </a:t>
                </a:r>
                <a:r>
                  <a:rPr lang="en-US" altLang="ko-KR" sz="1600" u="sng">
                    <a:solidFill>
                      <a:srgbClr val="FF0000"/>
                    </a:solidFill>
                  </a:rPr>
                  <a:t>faulty state </a:t>
                </a:r>
                <a:r>
                  <a:rPr lang="en-US" altLang="ko-KR" sz="1600">
                    <a:solidFill>
                      <a:srgbClr val="FF0000"/>
                    </a:solidFill>
                  </a:rPr>
                  <a:t>line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ko-KR" sz="1600"/>
                  <a:t> </a:t>
                </a:r>
                <a:endParaRPr lang="ko-KR" altLang="en-US" sz="1600"/>
              </a:p>
            </p:txBody>
          </p:sp>
        </mc:Choice>
        <mc:Fallback xmlns="">
          <p:sp>
            <p:nvSpPr>
              <p:cNvPr id="11" name="화살표: 오른쪽 10">
                <a:extLst>
                  <a:ext uri="{FF2B5EF4-FFF2-40B4-BE49-F238E27FC236}">
                    <a16:creationId xmlns:a16="http://schemas.microsoft.com/office/drawing/2014/main" id="{30DB2739-DB89-EC90-45E7-87B1C5AD7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3673">
                <a:off x="2415654" y="5298988"/>
                <a:ext cx="2988000" cy="848520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315D978B-EF55-EA10-36AE-1669334875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512266"/>
                  </p:ext>
                </p:extLst>
              </p:nvPr>
            </p:nvGraphicFramePr>
            <p:xfrm>
              <a:off x="5599618" y="5287761"/>
              <a:ext cx="971715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1715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/>
                            <a:t>1: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>
                              <a:solidFill>
                                <a:srgbClr val="FF0000"/>
                              </a:solidFill>
                            </a:rPr>
                            <a:t>k: line</a:t>
                          </a:r>
                          <a:r>
                            <a:rPr lang="en-US" altLang="ko-KR" sz="1400" baseline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ko-KR" sz="140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1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endParaRPr lang="ko-KR" altLang="en-US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/>
                            <a:t>m: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315D978B-EF55-EA10-36AE-1669334875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512266"/>
                  </p:ext>
                </p:extLst>
              </p:nvPr>
            </p:nvGraphicFramePr>
            <p:xfrm>
              <a:off x="5599618" y="5287761"/>
              <a:ext cx="971715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1715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625" t="-10870" r="-1875" b="-4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625" t="-108511" r="-1875" b="-3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625" t="-213043" r="-1875" b="-2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625" t="-306383" r="-1875" b="-1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25" t="-415217" r="-1875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BA91F9A-43AD-927C-DAC0-FF3053BBB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844309"/>
              </p:ext>
            </p:extLst>
          </p:nvPr>
        </p:nvGraphicFramePr>
        <p:xfrm>
          <a:off x="6810249" y="4955337"/>
          <a:ext cx="564657" cy="1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657">
                  <a:extLst>
                    <a:ext uri="{9D8B030D-6E8A-4147-A177-3AD203B41FA5}">
                      <a16:colId xmlns:a16="http://schemas.microsoft.com/office/drawing/2014/main" val="3634811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TC1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42683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TC2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91761"/>
                  </a:ext>
                </a:extLst>
              </a:tr>
              <a:tr h="19132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1" u="sng"/>
                        <a:t>TC3</a:t>
                      </a:r>
                      <a:endParaRPr lang="ko-KR" altLang="en-U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4302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1" u="sng"/>
                        <a:t>TC4</a:t>
                      </a:r>
                      <a:endParaRPr lang="ko-KR" altLang="en-U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405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TC5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26077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TC6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08967"/>
                  </a:ext>
                </a:extLst>
              </a:tr>
            </a:tbl>
          </a:graphicData>
        </a:graphic>
      </p:graphicFrame>
      <p:sp>
        <p:nvSpPr>
          <p:cNvPr id="14" name="직사각형 35">
            <a:extLst>
              <a:ext uri="{FF2B5EF4-FFF2-40B4-BE49-F238E27FC236}">
                <a16:creationId xmlns:a16="http://schemas.microsoft.com/office/drawing/2014/main" id="{2E5EC34D-C03B-6E52-DC81-86E7AD563C8F}"/>
              </a:ext>
            </a:extLst>
          </p:cNvPr>
          <p:cNvSpPr/>
          <p:nvPr/>
        </p:nvSpPr>
        <p:spPr>
          <a:xfrm>
            <a:off x="298355" y="4256297"/>
            <a:ext cx="972000" cy="30459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err="1"/>
              <a:t>example.c</a:t>
            </a:r>
            <a:endParaRPr lang="ko-KR" altLang="en-US" sz="1200"/>
          </a:p>
        </p:txBody>
      </p:sp>
      <p:sp>
        <p:nvSpPr>
          <p:cNvPr id="15" name="직사각형 36">
            <a:extLst>
              <a:ext uri="{FF2B5EF4-FFF2-40B4-BE49-F238E27FC236}">
                <a16:creationId xmlns:a16="http://schemas.microsoft.com/office/drawing/2014/main" id="{6A6F8FB7-2841-D87E-EFC2-FCAD65A22353}"/>
              </a:ext>
            </a:extLst>
          </p:cNvPr>
          <p:cNvSpPr/>
          <p:nvPr/>
        </p:nvSpPr>
        <p:spPr>
          <a:xfrm>
            <a:off x="5599333" y="2938042"/>
            <a:ext cx="972000" cy="30459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err="1"/>
              <a:t>example.c</a:t>
            </a:r>
            <a:endParaRPr lang="ko-KR" altLang="en-US" sz="1200"/>
          </a:p>
        </p:txBody>
      </p:sp>
      <p:sp>
        <p:nvSpPr>
          <p:cNvPr id="16" name="직사각형 37">
            <a:extLst>
              <a:ext uri="{FF2B5EF4-FFF2-40B4-BE49-F238E27FC236}">
                <a16:creationId xmlns:a16="http://schemas.microsoft.com/office/drawing/2014/main" id="{1F4FD61F-789F-6999-11A9-B08FA57DB9C8}"/>
              </a:ext>
            </a:extLst>
          </p:cNvPr>
          <p:cNvSpPr/>
          <p:nvPr/>
        </p:nvSpPr>
        <p:spPr>
          <a:xfrm>
            <a:off x="5599915" y="4970594"/>
            <a:ext cx="971418" cy="30459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err="1"/>
              <a:t>example.c</a:t>
            </a:r>
            <a:endParaRPr lang="ko-KR" alt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EA6C44-8252-C5C0-62DA-5393660F8005}"/>
                  </a:ext>
                </a:extLst>
              </p:cNvPr>
              <p:cNvSpPr txBox="1"/>
              <p:nvPr/>
            </p:nvSpPr>
            <p:spPr>
              <a:xfrm>
                <a:off x="7875982" y="3579040"/>
                <a:ext cx="3993175" cy="27699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𝑴𝑼𝑺𝑬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𝑠𝑢𝑠𝑝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EA6C44-8252-C5C0-62DA-5393660F8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982" y="3579040"/>
                <a:ext cx="3993175" cy="276999"/>
              </a:xfrm>
              <a:prstGeom prst="rect">
                <a:avLst/>
              </a:prstGeom>
              <a:blipFill>
                <a:blip r:embed="rId7"/>
                <a:stretch>
                  <a:fillRect b="-29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표 13">
                <a:extLst>
                  <a:ext uri="{FF2B5EF4-FFF2-40B4-BE49-F238E27FC236}">
                    <a16:creationId xmlns:a16="http://schemas.microsoft.com/office/drawing/2014/main" id="{C70655AE-2A6C-4C7A-F39C-D2ACE91D4A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272345"/>
                  </p:ext>
                </p:extLst>
              </p:nvPr>
            </p:nvGraphicFramePr>
            <p:xfrm>
              <a:off x="8298760" y="4276198"/>
              <a:ext cx="3151316" cy="1726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8345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  <a:gridCol w="584518">
                      <a:extLst>
                        <a:ext uri="{9D8B030D-6E8A-4147-A177-3AD203B41FA5}">
                          <a16:colId xmlns:a16="http://schemas.microsoft.com/office/drawing/2014/main" val="1029908880"/>
                        </a:ext>
                      </a:extLst>
                    </a:gridCol>
                    <a:gridCol w="584518">
                      <a:extLst>
                        <a:ext uri="{9D8B030D-6E8A-4147-A177-3AD203B41FA5}">
                          <a16:colId xmlns:a16="http://schemas.microsoft.com/office/drawing/2014/main" val="2809640612"/>
                        </a:ext>
                      </a:extLst>
                    </a:gridCol>
                    <a:gridCol w="798830">
                      <a:extLst>
                        <a:ext uri="{9D8B030D-6E8A-4147-A177-3AD203B41FA5}">
                          <a16:colId xmlns:a16="http://schemas.microsoft.com/office/drawing/2014/main" val="1141054978"/>
                        </a:ext>
                      </a:extLst>
                    </a:gridCol>
                  </a:tblGrid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line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>
                              <a:solidFill>
                                <a:schemeClr val="accent6"/>
                              </a:solidFill>
                            </a:rPr>
                            <a:t>F2P</a:t>
                          </a:r>
                          <a:endParaRPr lang="ko-KR" altLang="en-US" sz="160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P2F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MUSE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1: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0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2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-2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k: line</a:t>
                          </a:r>
                          <a:r>
                            <a:rPr lang="en-US" altLang="ko-KR" sz="1600" baseline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/>
                            <a:t>m: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144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표 13">
                <a:extLst>
                  <a:ext uri="{FF2B5EF4-FFF2-40B4-BE49-F238E27FC236}">
                    <a16:creationId xmlns:a16="http://schemas.microsoft.com/office/drawing/2014/main" id="{C70655AE-2A6C-4C7A-F39C-D2ACE91D4A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272345"/>
                  </p:ext>
                </p:extLst>
              </p:nvPr>
            </p:nvGraphicFramePr>
            <p:xfrm>
              <a:off x="8298760" y="4276198"/>
              <a:ext cx="3151316" cy="1726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8345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  <a:gridCol w="584518">
                      <a:extLst>
                        <a:ext uri="{9D8B030D-6E8A-4147-A177-3AD203B41FA5}">
                          <a16:colId xmlns:a16="http://schemas.microsoft.com/office/drawing/2014/main" val="1029908880"/>
                        </a:ext>
                      </a:extLst>
                    </a:gridCol>
                    <a:gridCol w="584518">
                      <a:extLst>
                        <a:ext uri="{9D8B030D-6E8A-4147-A177-3AD203B41FA5}">
                          <a16:colId xmlns:a16="http://schemas.microsoft.com/office/drawing/2014/main" val="2809640612"/>
                        </a:ext>
                      </a:extLst>
                    </a:gridCol>
                    <a:gridCol w="798830">
                      <a:extLst>
                        <a:ext uri="{9D8B030D-6E8A-4147-A177-3AD203B41FA5}">
                          <a16:colId xmlns:a16="http://schemas.microsoft.com/office/drawing/2014/main" val="1141054978"/>
                        </a:ext>
                      </a:extLst>
                    </a:gridCol>
                  </a:tblGrid>
                  <a:tr h="290640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line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>
                              <a:solidFill>
                                <a:schemeClr val="accent6"/>
                              </a:solidFill>
                            </a:rPr>
                            <a:t>F2P</a:t>
                          </a:r>
                          <a:endParaRPr lang="ko-KR" altLang="en-US" sz="160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P2F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MUSE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906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513" t="-122917" r="-166667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0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2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-2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513" t="-232609" r="-166667" b="-3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204167" t="-232609" r="-238542" b="-3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304167" t="-232609" r="-138542" b="-3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296183" t="-232609" r="-1527" b="-33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906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513" t="-318750" r="-166667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513" t="-436957" r="-166667" b="-1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204167" t="-436957" r="-238542" b="-1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304167" t="-436957" r="-138542" b="-1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296183" t="-436957" r="-1527" b="-13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  <a:tr h="2906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13" t="-514583" r="-166667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14482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직사각형 14">
            <a:extLst>
              <a:ext uri="{FF2B5EF4-FFF2-40B4-BE49-F238E27FC236}">
                <a16:creationId xmlns:a16="http://schemas.microsoft.com/office/drawing/2014/main" id="{1992A7D5-E3B1-4207-CFE5-36ECD496508E}"/>
              </a:ext>
            </a:extLst>
          </p:cNvPr>
          <p:cNvSpPr/>
          <p:nvPr/>
        </p:nvSpPr>
        <p:spPr>
          <a:xfrm>
            <a:off x="8392850" y="4584813"/>
            <a:ext cx="970289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5">
            <a:extLst>
              <a:ext uri="{FF2B5EF4-FFF2-40B4-BE49-F238E27FC236}">
                <a16:creationId xmlns:a16="http://schemas.microsoft.com/office/drawing/2014/main" id="{273EB386-CBC1-03B5-CD59-C4122D0AA7E7}"/>
              </a:ext>
            </a:extLst>
          </p:cNvPr>
          <p:cNvSpPr/>
          <p:nvPr/>
        </p:nvSpPr>
        <p:spPr>
          <a:xfrm>
            <a:off x="8389674" y="4884675"/>
            <a:ext cx="970289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16">
            <a:extLst>
              <a:ext uri="{FF2B5EF4-FFF2-40B4-BE49-F238E27FC236}">
                <a16:creationId xmlns:a16="http://schemas.microsoft.com/office/drawing/2014/main" id="{59AAC31D-73A0-5C63-C8BD-55D6F44497B2}"/>
              </a:ext>
            </a:extLst>
          </p:cNvPr>
          <p:cNvSpPr/>
          <p:nvPr/>
        </p:nvSpPr>
        <p:spPr>
          <a:xfrm>
            <a:off x="8424600" y="5142227"/>
            <a:ext cx="970289" cy="23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17">
            <a:extLst>
              <a:ext uri="{FF2B5EF4-FFF2-40B4-BE49-F238E27FC236}">
                <a16:creationId xmlns:a16="http://schemas.microsoft.com/office/drawing/2014/main" id="{97902302-84D2-6259-4F0C-161B6563DBE5}"/>
              </a:ext>
            </a:extLst>
          </p:cNvPr>
          <p:cNvSpPr/>
          <p:nvPr/>
        </p:nvSpPr>
        <p:spPr>
          <a:xfrm>
            <a:off x="8440155" y="5433333"/>
            <a:ext cx="970289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18">
            <a:extLst>
              <a:ext uri="{FF2B5EF4-FFF2-40B4-BE49-F238E27FC236}">
                <a16:creationId xmlns:a16="http://schemas.microsoft.com/office/drawing/2014/main" id="{84FF87EA-CF82-E3B4-33C8-C659A1023D3F}"/>
              </a:ext>
            </a:extLst>
          </p:cNvPr>
          <p:cNvSpPr/>
          <p:nvPr/>
        </p:nvSpPr>
        <p:spPr>
          <a:xfrm>
            <a:off x="8392848" y="5721628"/>
            <a:ext cx="970289" cy="233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19">
            <a:extLst>
              <a:ext uri="{FF2B5EF4-FFF2-40B4-BE49-F238E27FC236}">
                <a16:creationId xmlns:a16="http://schemas.microsoft.com/office/drawing/2014/main" id="{C0796B79-4B54-304F-5BF2-E44199D3100A}"/>
              </a:ext>
            </a:extLst>
          </p:cNvPr>
          <p:cNvSpPr/>
          <p:nvPr/>
        </p:nvSpPr>
        <p:spPr>
          <a:xfrm>
            <a:off x="9596413" y="4584813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0">
            <a:extLst>
              <a:ext uri="{FF2B5EF4-FFF2-40B4-BE49-F238E27FC236}">
                <a16:creationId xmlns:a16="http://schemas.microsoft.com/office/drawing/2014/main" id="{233A2C25-D36B-A5AE-91A5-E30E564D126A}"/>
              </a:ext>
            </a:extLst>
          </p:cNvPr>
          <p:cNvSpPr/>
          <p:nvPr/>
        </p:nvSpPr>
        <p:spPr>
          <a:xfrm>
            <a:off x="9596413" y="4857657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1">
            <a:extLst>
              <a:ext uri="{FF2B5EF4-FFF2-40B4-BE49-F238E27FC236}">
                <a16:creationId xmlns:a16="http://schemas.microsoft.com/office/drawing/2014/main" id="{AC192CF9-5399-978F-0982-EA1A42783A9F}"/>
              </a:ext>
            </a:extLst>
          </p:cNvPr>
          <p:cNvSpPr/>
          <p:nvPr/>
        </p:nvSpPr>
        <p:spPr>
          <a:xfrm>
            <a:off x="9618638" y="5122018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2">
            <a:extLst>
              <a:ext uri="{FF2B5EF4-FFF2-40B4-BE49-F238E27FC236}">
                <a16:creationId xmlns:a16="http://schemas.microsoft.com/office/drawing/2014/main" id="{21EFB4B2-77B5-5BB5-055B-D5104889A65D}"/>
              </a:ext>
            </a:extLst>
          </p:cNvPr>
          <p:cNvSpPr/>
          <p:nvPr/>
        </p:nvSpPr>
        <p:spPr>
          <a:xfrm>
            <a:off x="9555306" y="5444331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3">
            <a:extLst>
              <a:ext uri="{FF2B5EF4-FFF2-40B4-BE49-F238E27FC236}">
                <a16:creationId xmlns:a16="http://schemas.microsoft.com/office/drawing/2014/main" id="{3337ED3D-15A5-0592-D52C-456F48E92AE4}"/>
              </a:ext>
            </a:extLst>
          </p:cNvPr>
          <p:cNvSpPr/>
          <p:nvPr/>
        </p:nvSpPr>
        <p:spPr>
          <a:xfrm>
            <a:off x="9584935" y="5712726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4">
            <a:extLst>
              <a:ext uri="{FF2B5EF4-FFF2-40B4-BE49-F238E27FC236}">
                <a16:creationId xmlns:a16="http://schemas.microsoft.com/office/drawing/2014/main" id="{AF50EC2B-BDB0-F9C6-F191-03C3C1DE7433}"/>
              </a:ext>
            </a:extLst>
          </p:cNvPr>
          <p:cNvSpPr/>
          <p:nvPr/>
        </p:nvSpPr>
        <p:spPr>
          <a:xfrm>
            <a:off x="10165722" y="4584813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5">
            <a:extLst>
              <a:ext uri="{FF2B5EF4-FFF2-40B4-BE49-F238E27FC236}">
                <a16:creationId xmlns:a16="http://schemas.microsoft.com/office/drawing/2014/main" id="{2D35A0F4-FA39-E9BC-962D-5E19B67A1B97}"/>
              </a:ext>
            </a:extLst>
          </p:cNvPr>
          <p:cNvSpPr/>
          <p:nvPr/>
        </p:nvSpPr>
        <p:spPr>
          <a:xfrm>
            <a:off x="10165722" y="4857657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26">
            <a:extLst>
              <a:ext uri="{FF2B5EF4-FFF2-40B4-BE49-F238E27FC236}">
                <a16:creationId xmlns:a16="http://schemas.microsoft.com/office/drawing/2014/main" id="{47255832-BFE3-C636-CE9B-6378BE65426A}"/>
              </a:ext>
            </a:extLst>
          </p:cNvPr>
          <p:cNvSpPr/>
          <p:nvPr/>
        </p:nvSpPr>
        <p:spPr>
          <a:xfrm>
            <a:off x="10187947" y="5122018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27">
            <a:extLst>
              <a:ext uri="{FF2B5EF4-FFF2-40B4-BE49-F238E27FC236}">
                <a16:creationId xmlns:a16="http://schemas.microsoft.com/office/drawing/2014/main" id="{718066C1-7E54-D344-D94D-E533EF0743F2}"/>
              </a:ext>
            </a:extLst>
          </p:cNvPr>
          <p:cNvSpPr/>
          <p:nvPr/>
        </p:nvSpPr>
        <p:spPr>
          <a:xfrm>
            <a:off x="10124615" y="5444331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28">
            <a:extLst>
              <a:ext uri="{FF2B5EF4-FFF2-40B4-BE49-F238E27FC236}">
                <a16:creationId xmlns:a16="http://schemas.microsoft.com/office/drawing/2014/main" id="{01CD2482-8BD0-196E-F95B-2E70C4171E7E}"/>
              </a:ext>
            </a:extLst>
          </p:cNvPr>
          <p:cNvSpPr/>
          <p:nvPr/>
        </p:nvSpPr>
        <p:spPr>
          <a:xfrm>
            <a:off x="10154244" y="5712726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29">
            <a:extLst>
              <a:ext uri="{FF2B5EF4-FFF2-40B4-BE49-F238E27FC236}">
                <a16:creationId xmlns:a16="http://schemas.microsoft.com/office/drawing/2014/main" id="{212A1D94-888F-299F-5921-F085CCC70D6F}"/>
              </a:ext>
            </a:extLst>
          </p:cNvPr>
          <p:cNvSpPr/>
          <p:nvPr/>
        </p:nvSpPr>
        <p:spPr>
          <a:xfrm>
            <a:off x="10882544" y="4584813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0">
            <a:extLst>
              <a:ext uri="{FF2B5EF4-FFF2-40B4-BE49-F238E27FC236}">
                <a16:creationId xmlns:a16="http://schemas.microsoft.com/office/drawing/2014/main" id="{060983DA-E402-8627-424F-E5570583B1E2}"/>
              </a:ext>
            </a:extLst>
          </p:cNvPr>
          <p:cNvSpPr/>
          <p:nvPr/>
        </p:nvSpPr>
        <p:spPr>
          <a:xfrm>
            <a:off x="10882544" y="4857657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1">
            <a:extLst>
              <a:ext uri="{FF2B5EF4-FFF2-40B4-BE49-F238E27FC236}">
                <a16:creationId xmlns:a16="http://schemas.microsoft.com/office/drawing/2014/main" id="{25603427-38F9-0C83-F0AE-B7CE6BF24941}"/>
              </a:ext>
            </a:extLst>
          </p:cNvPr>
          <p:cNvSpPr/>
          <p:nvPr/>
        </p:nvSpPr>
        <p:spPr>
          <a:xfrm>
            <a:off x="10904769" y="5122018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2">
            <a:extLst>
              <a:ext uri="{FF2B5EF4-FFF2-40B4-BE49-F238E27FC236}">
                <a16:creationId xmlns:a16="http://schemas.microsoft.com/office/drawing/2014/main" id="{69C38983-0106-F7BF-2D37-A32910D25C99}"/>
              </a:ext>
            </a:extLst>
          </p:cNvPr>
          <p:cNvSpPr/>
          <p:nvPr/>
        </p:nvSpPr>
        <p:spPr>
          <a:xfrm>
            <a:off x="10841437" y="5444331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3">
            <a:extLst>
              <a:ext uri="{FF2B5EF4-FFF2-40B4-BE49-F238E27FC236}">
                <a16:creationId xmlns:a16="http://schemas.microsoft.com/office/drawing/2014/main" id="{5F489D24-8087-4758-998E-D2273C79E51A}"/>
              </a:ext>
            </a:extLst>
          </p:cNvPr>
          <p:cNvSpPr/>
          <p:nvPr/>
        </p:nvSpPr>
        <p:spPr>
          <a:xfrm>
            <a:off x="10871066" y="5712726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4">
            <a:extLst>
              <a:ext uri="{FF2B5EF4-FFF2-40B4-BE49-F238E27FC236}">
                <a16:creationId xmlns:a16="http://schemas.microsoft.com/office/drawing/2014/main" id="{186E4665-61C4-C031-CBD2-5BC1DAFBF948}"/>
              </a:ext>
            </a:extLst>
          </p:cNvPr>
          <p:cNvSpPr/>
          <p:nvPr/>
        </p:nvSpPr>
        <p:spPr>
          <a:xfrm>
            <a:off x="10646138" y="4276198"/>
            <a:ext cx="803938" cy="171297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8">
            <a:extLst>
              <a:ext uri="{FF2B5EF4-FFF2-40B4-BE49-F238E27FC236}">
                <a16:creationId xmlns:a16="http://schemas.microsoft.com/office/drawing/2014/main" id="{C166D489-4474-30CB-4DBB-EE7E90CF7F2E}"/>
              </a:ext>
            </a:extLst>
          </p:cNvPr>
          <p:cNvSpPr/>
          <p:nvPr/>
        </p:nvSpPr>
        <p:spPr>
          <a:xfrm>
            <a:off x="10646138" y="5090268"/>
            <a:ext cx="803938" cy="27699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6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EDFB30A-731D-0101-4194-C73FAA705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A999-C236-F956-086D-F576242F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Mutation-Based Fault Localization (MBFL)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4F42-BED1-AC5A-2E46-328997AC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341120"/>
            <a:ext cx="11391254" cy="4835843"/>
          </a:xfrm>
        </p:spPr>
        <p:txBody>
          <a:bodyPr/>
          <a:lstStyle/>
          <a:p>
            <a:r>
              <a:rPr lang="en-US" altLang="ko-KR" b="1"/>
              <a:t>Intuition:</a:t>
            </a:r>
          </a:p>
          <a:p>
            <a:pPr lvl="1"/>
            <a:r>
              <a:rPr lang="en-US" altLang="ko-KR"/>
              <a:t>mutating a </a:t>
            </a:r>
            <a:r>
              <a:rPr lang="en-US" altLang="ko-KR" u="sng"/>
              <a:t>faulty line</a:t>
            </a:r>
            <a:r>
              <a:rPr lang="en-US" altLang="ko-KR"/>
              <a:t> causes partial-fix </a:t>
            </a:r>
            <a:r>
              <a:rPr lang="en-US" altLang="ko-KR" sz="1800"/>
              <a:t>(</a:t>
            </a:r>
            <a:r>
              <a:rPr lang="en-US" altLang="ko-KR" sz="1800" b="1">
                <a:solidFill>
                  <a:schemeClr val="accent6"/>
                </a:solidFill>
              </a:rPr>
              <a:t>F2P:</a:t>
            </a:r>
            <a:r>
              <a:rPr lang="en-US" altLang="ko-KR" sz="1800"/>
              <a:t> #TCs changing </a:t>
            </a:r>
            <a:r>
              <a:rPr lang="en-US" altLang="ko-KR" sz="1800">
                <a:solidFill>
                  <a:srgbClr val="FF0000"/>
                </a:solidFill>
              </a:rPr>
              <a:t>fail</a:t>
            </a:r>
            <a:r>
              <a:rPr lang="en-US" altLang="ko-KR" sz="1800"/>
              <a:t> to </a:t>
            </a:r>
            <a:r>
              <a:rPr lang="en-US" altLang="ko-KR" sz="1800">
                <a:solidFill>
                  <a:srgbClr val="00B050"/>
                </a:solidFill>
              </a:rPr>
              <a:t>pass</a:t>
            </a:r>
            <a:r>
              <a:rPr lang="en-US" altLang="ko-KR" sz="1800"/>
              <a:t>)</a:t>
            </a:r>
            <a:endParaRPr lang="en-US" altLang="ko-KR"/>
          </a:p>
          <a:p>
            <a:pPr lvl="1"/>
            <a:r>
              <a:rPr lang="en-US" altLang="ko-KR"/>
              <a:t>mutating a </a:t>
            </a:r>
            <a:r>
              <a:rPr lang="en-US" altLang="ko-KR" u="sng"/>
              <a:t>correct line</a:t>
            </a:r>
            <a:r>
              <a:rPr lang="en-US" altLang="ko-KR"/>
              <a:t> causes new failure </a:t>
            </a:r>
            <a:r>
              <a:rPr lang="en-US" altLang="ko-KR" sz="1800"/>
              <a:t>(</a:t>
            </a:r>
            <a:r>
              <a:rPr lang="en-US" altLang="ko-KR" sz="1800" b="1">
                <a:solidFill>
                  <a:srgbClr val="FF0000"/>
                </a:solidFill>
              </a:rPr>
              <a:t>P2F:</a:t>
            </a:r>
            <a:r>
              <a:rPr lang="en-US" altLang="ko-KR" sz="1800"/>
              <a:t> #TCs changing from </a:t>
            </a:r>
            <a:r>
              <a:rPr lang="en-US" altLang="ko-KR" sz="1800">
                <a:solidFill>
                  <a:srgbClr val="00B050"/>
                </a:solidFill>
              </a:rPr>
              <a:t>pass</a:t>
            </a:r>
            <a:r>
              <a:rPr lang="en-US" altLang="ko-KR" sz="1800"/>
              <a:t> to </a:t>
            </a:r>
            <a:r>
              <a:rPr lang="en-US" altLang="ko-KR" sz="1800">
                <a:solidFill>
                  <a:srgbClr val="FF0000"/>
                </a:solidFill>
              </a:rPr>
              <a:t>fail</a:t>
            </a:r>
            <a:r>
              <a:rPr lang="en-US" altLang="ko-KR" sz="1800"/>
              <a:t>)</a:t>
            </a:r>
          </a:p>
          <a:p>
            <a:endParaRPr lang="en-US" altLang="ko-KR" b="1"/>
          </a:p>
          <a:p>
            <a:r>
              <a:rPr lang="en-US" altLang="ko-KR" b="1"/>
              <a:t>Example: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410C8-CDB7-C7EF-5B6D-CCD4B82B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1BD7-1A29-40AC-9D06-27CC5B5EC943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141E2-41EB-7D34-F041-2DDFC548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DA74D0F3-4DCE-4BDF-A904-23214FA1740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8355" y="4560887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34202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/>
                            <a:t>1: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33727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34202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>
                              <a:solidFill>
                                <a:srgbClr val="FF0000"/>
                              </a:solidFill>
                            </a:rPr>
                            <a:t>k: line</a:t>
                          </a:r>
                          <a:r>
                            <a:rPr lang="en-US" altLang="ko-KR" sz="1400" baseline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337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34202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/>
                            <a:t>m: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DE965D3C-8309-58FC-D02C-3D6E95FF81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4056960"/>
                  </p:ext>
                </p:extLst>
              </p:nvPr>
            </p:nvGraphicFramePr>
            <p:xfrm>
              <a:off x="298355" y="4560887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21" t="-13043" r="-1242" b="-4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21" t="-110638" r="-1242" b="-3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21" t="-215217" r="-1242" b="-2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21" t="-308511" r="-1242" b="-1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1" t="-417391" r="-1242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F646060-62EA-CC44-45FA-6CFC1AB49FFB}"/>
              </a:ext>
            </a:extLst>
          </p:cNvPr>
          <p:cNvGraphicFramePr>
            <a:graphicFrameLocks noGrp="1"/>
          </p:cNvGraphicFramePr>
          <p:nvPr/>
        </p:nvGraphicFramePr>
        <p:xfrm>
          <a:off x="1449448" y="4228463"/>
          <a:ext cx="613079" cy="1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079">
                  <a:extLst>
                    <a:ext uri="{9D8B030D-6E8A-4147-A177-3AD203B41FA5}">
                      <a16:colId xmlns:a16="http://schemas.microsoft.com/office/drawing/2014/main" val="3634811235"/>
                    </a:ext>
                  </a:extLst>
                </a:gridCol>
              </a:tblGrid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TC1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42683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TC2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91761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TC3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4302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TC4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405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TC5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26077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TC6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089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화살표: 오른쪽 7">
                <a:extLst>
                  <a:ext uri="{FF2B5EF4-FFF2-40B4-BE49-F238E27FC236}">
                    <a16:creationId xmlns:a16="http://schemas.microsoft.com/office/drawing/2014/main" id="{3873E280-716D-C3D3-051E-5EECA34DC23A}"/>
                  </a:ext>
                </a:extLst>
              </p:cNvPr>
              <p:cNvSpPr/>
              <p:nvPr/>
            </p:nvSpPr>
            <p:spPr>
              <a:xfrm rot="20763584">
                <a:off x="2373689" y="3915180"/>
                <a:ext cx="2988000" cy="848520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/>
                  <a:t>Mutate </a:t>
                </a:r>
                <a:r>
                  <a:rPr lang="en-US" altLang="ko-KR" sz="1600" u="sng"/>
                  <a:t>correct state </a:t>
                </a:r>
                <a:r>
                  <a:rPr lang="en-US" altLang="ko-KR" sz="1600"/>
                  <a:t>line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600"/>
                  <a:t> </a:t>
                </a:r>
                <a:endParaRPr lang="ko-KR" altLang="en-US" sz="1600"/>
              </a:p>
            </p:txBody>
          </p:sp>
        </mc:Choice>
        <mc:Fallback xmlns="">
          <p:sp>
            <p:nvSpPr>
              <p:cNvPr id="8" name="화살표: 오른쪽 7">
                <a:extLst>
                  <a:ext uri="{FF2B5EF4-FFF2-40B4-BE49-F238E27FC236}">
                    <a16:creationId xmlns:a16="http://schemas.microsoft.com/office/drawing/2014/main" id="{610BF4A5-97A2-9512-607A-B4F8C2204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63584">
                <a:off x="2373689" y="3915180"/>
                <a:ext cx="2988000" cy="848520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E88242FB-574A-3A17-A35B-E025046672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99333" y="3258792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u="sng">
                              <a:solidFill>
                                <a:srgbClr val="0000FF"/>
                              </a:solidFill>
                            </a:rPr>
                            <a:t>1: line</a:t>
                          </a:r>
                          <a:r>
                            <a:rPr lang="en-US" altLang="ko-KR" sz="1400" u="sng" baseline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ko-KR" sz="1400" i="1" u="sng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b="0" i="1" u="sng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u="sng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sz="1400" b="0" i="1" u="sng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endParaRPr lang="ko-KR" altLang="en-US" sz="1400" u="sng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>
                              <a:solidFill>
                                <a:srgbClr val="FF0000"/>
                              </a:solidFill>
                            </a:rPr>
                            <a:t>k: line</a:t>
                          </a:r>
                          <a:r>
                            <a:rPr lang="en-US" altLang="ko-KR" sz="1400" baseline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/>
                            <a:t>m: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A3925832-7F3C-1B65-CF30-EB9ED7700E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674542"/>
                  </p:ext>
                </p:extLst>
              </p:nvPr>
            </p:nvGraphicFramePr>
            <p:xfrm>
              <a:off x="5599333" y="3258792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625" t="-10638" r="-1875" b="-4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25" t="-113043" r="-1875" b="-3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25" t="-208511" r="-1875" b="-2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625" t="-315217" r="-1875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5" t="-406383" r="-1875" b="-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22365177-A8CB-DDF6-1A94-070961DC75D6}"/>
              </a:ext>
            </a:extLst>
          </p:cNvPr>
          <p:cNvGraphicFramePr>
            <a:graphicFrameLocks noGrp="1"/>
          </p:cNvGraphicFramePr>
          <p:nvPr/>
        </p:nvGraphicFramePr>
        <p:xfrm>
          <a:off x="6804607" y="2926368"/>
          <a:ext cx="564657" cy="1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657">
                  <a:extLst>
                    <a:ext uri="{9D8B030D-6E8A-4147-A177-3AD203B41FA5}">
                      <a16:colId xmlns:a16="http://schemas.microsoft.com/office/drawing/2014/main" val="3634811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1" u="sng"/>
                        <a:t>TC1</a:t>
                      </a:r>
                      <a:endParaRPr lang="ko-KR" altLang="en-U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42683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1" u="sng"/>
                        <a:t>TC2</a:t>
                      </a:r>
                      <a:endParaRPr lang="ko-KR" altLang="en-U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91761"/>
                  </a:ext>
                </a:extLst>
              </a:tr>
              <a:tr h="29012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TC3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4302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TC4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405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TC5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26077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TC6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089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화살표: 오른쪽 10">
                <a:extLst>
                  <a:ext uri="{FF2B5EF4-FFF2-40B4-BE49-F238E27FC236}">
                    <a16:creationId xmlns:a16="http://schemas.microsoft.com/office/drawing/2014/main" id="{F51F20FC-4FAA-3991-FC56-67AF98A177A7}"/>
                  </a:ext>
                </a:extLst>
              </p:cNvPr>
              <p:cNvSpPr/>
              <p:nvPr/>
            </p:nvSpPr>
            <p:spPr>
              <a:xfrm rot="373673">
                <a:off x="2415654" y="5298988"/>
                <a:ext cx="2988000" cy="848520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>
                    <a:solidFill>
                      <a:srgbClr val="FF0000"/>
                    </a:solidFill>
                  </a:rPr>
                  <a:t>Mutate </a:t>
                </a:r>
                <a:r>
                  <a:rPr lang="en-US" altLang="ko-KR" sz="1600" u="sng">
                    <a:solidFill>
                      <a:srgbClr val="FF0000"/>
                    </a:solidFill>
                  </a:rPr>
                  <a:t>faulty state </a:t>
                </a:r>
                <a:r>
                  <a:rPr lang="en-US" altLang="ko-KR" sz="1600">
                    <a:solidFill>
                      <a:srgbClr val="FF0000"/>
                    </a:solidFill>
                  </a:rPr>
                  <a:t>line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ko-KR" sz="1600"/>
                  <a:t> </a:t>
                </a:r>
                <a:endParaRPr lang="ko-KR" altLang="en-US" sz="1600"/>
              </a:p>
            </p:txBody>
          </p:sp>
        </mc:Choice>
        <mc:Fallback xmlns="">
          <p:sp>
            <p:nvSpPr>
              <p:cNvPr id="11" name="화살표: 오른쪽 10">
                <a:extLst>
                  <a:ext uri="{FF2B5EF4-FFF2-40B4-BE49-F238E27FC236}">
                    <a16:creationId xmlns:a16="http://schemas.microsoft.com/office/drawing/2014/main" id="{30DB2739-DB89-EC90-45E7-87B1C5AD7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73673">
                <a:off x="2415654" y="5298988"/>
                <a:ext cx="2988000" cy="848520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69408C3F-2198-C458-A98C-040A7638DE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99618" y="5287761"/>
              <a:ext cx="971715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1715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/>
                            <a:t>1: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>
                              <a:solidFill>
                                <a:srgbClr val="FF0000"/>
                              </a:solidFill>
                            </a:rPr>
                            <a:t>k: line</a:t>
                          </a:r>
                          <a:r>
                            <a:rPr lang="en-US" altLang="ko-KR" sz="1400" baseline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ko-KR" sz="140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1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endParaRPr lang="ko-KR" altLang="en-US" sz="14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/>
                            <a:t>m: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315D978B-EF55-EA10-36AE-1669334875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512266"/>
                  </p:ext>
                </p:extLst>
              </p:nvPr>
            </p:nvGraphicFramePr>
            <p:xfrm>
              <a:off x="5599618" y="5287761"/>
              <a:ext cx="971715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1715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625" t="-10870" r="-1875" b="-4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625" t="-108511" r="-1875" b="-3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625" t="-213043" r="-1875" b="-2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625" t="-306383" r="-1875" b="-1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25" t="-415217" r="-1875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ED83B81-836C-E75F-24A0-87B49A8A7ACA}"/>
              </a:ext>
            </a:extLst>
          </p:cNvPr>
          <p:cNvGraphicFramePr>
            <a:graphicFrameLocks noGrp="1"/>
          </p:cNvGraphicFramePr>
          <p:nvPr/>
        </p:nvGraphicFramePr>
        <p:xfrm>
          <a:off x="6810249" y="4955337"/>
          <a:ext cx="564657" cy="1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657">
                  <a:extLst>
                    <a:ext uri="{9D8B030D-6E8A-4147-A177-3AD203B41FA5}">
                      <a16:colId xmlns:a16="http://schemas.microsoft.com/office/drawing/2014/main" val="3634811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TC1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42683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TC2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91761"/>
                  </a:ext>
                </a:extLst>
              </a:tr>
              <a:tr h="19132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1" u="sng"/>
                        <a:t>TC3</a:t>
                      </a:r>
                      <a:endParaRPr lang="ko-KR" altLang="en-U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4302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1" u="sng"/>
                        <a:t>TC4</a:t>
                      </a:r>
                      <a:endParaRPr lang="ko-KR" altLang="en-U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405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TC5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26077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TC6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08967"/>
                  </a:ext>
                </a:extLst>
              </a:tr>
            </a:tbl>
          </a:graphicData>
        </a:graphic>
      </p:graphicFrame>
      <p:sp>
        <p:nvSpPr>
          <p:cNvPr id="14" name="직사각형 35">
            <a:extLst>
              <a:ext uri="{FF2B5EF4-FFF2-40B4-BE49-F238E27FC236}">
                <a16:creationId xmlns:a16="http://schemas.microsoft.com/office/drawing/2014/main" id="{5BDA9540-E527-892C-1532-752668B351D4}"/>
              </a:ext>
            </a:extLst>
          </p:cNvPr>
          <p:cNvSpPr/>
          <p:nvPr/>
        </p:nvSpPr>
        <p:spPr>
          <a:xfrm>
            <a:off x="298355" y="4256297"/>
            <a:ext cx="972000" cy="30459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err="1"/>
              <a:t>example.c</a:t>
            </a:r>
            <a:endParaRPr lang="ko-KR" altLang="en-US" sz="1200"/>
          </a:p>
        </p:txBody>
      </p:sp>
      <p:sp>
        <p:nvSpPr>
          <p:cNvPr id="15" name="직사각형 36">
            <a:extLst>
              <a:ext uri="{FF2B5EF4-FFF2-40B4-BE49-F238E27FC236}">
                <a16:creationId xmlns:a16="http://schemas.microsoft.com/office/drawing/2014/main" id="{149465D2-B6D8-A57C-ED0C-1995B424EFA1}"/>
              </a:ext>
            </a:extLst>
          </p:cNvPr>
          <p:cNvSpPr/>
          <p:nvPr/>
        </p:nvSpPr>
        <p:spPr>
          <a:xfrm>
            <a:off x="5599333" y="2938042"/>
            <a:ext cx="972000" cy="30459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err="1"/>
              <a:t>example.c</a:t>
            </a:r>
            <a:endParaRPr lang="ko-KR" altLang="en-US" sz="1200"/>
          </a:p>
        </p:txBody>
      </p:sp>
      <p:sp>
        <p:nvSpPr>
          <p:cNvPr id="16" name="직사각형 37">
            <a:extLst>
              <a:ext uri="{FF2B5EF4-FFF2-40B4-BE49-F238E27FC236}">
                <a16:creationId xmlns:a16="http://schemas.microsoft.com/office/drawing/2014/main" id="{8788ACB0-E2B6-3B76-2A51-9F270DCC50A0}"/>
              </a:ext>
            </a:extLst>
          </p:cNvPr>
          <p:cNvSpPr/>
          <p:nvPr/>
        </p:nvSpPr>
        <p:spPr>
          <a:xfrm>
            <a:off x="5599915" y="4970594"/>
            <a:ext cx="971418" cy="30459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err="1"/>
              <a:t>example.c</a:t>
            </a:r>
            <a:endParaRPr lang="ko-KR" alt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8340FB-D6AC-D84E-0D60-4E8C6EAF6025}"/>
                  </a:ext>
                </a:extLst>
              </p:cNvPr>
              <p:cNvSpPr txBox="1"/>
              <p:nvPr/>
            </p:nvSpPr>
            <p:spPr>
              <a:xfrm>
                <a:off x="7875982" y="3579040"/>
                <a:ext cx="3993175" cy="27699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𝑴𝑼𝑺𝑬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𝑠𝑢𝑠𝑝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EA6C44-8252-C5C0-62DA-5393660F8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982" y="3579040"/>
                <a:ext cx="3993175" cy="276999"/>
              </a:xfrm>
              <a:prstGeom prst="rect">
                <a:avLst/>
              </a:prstGeom>
              <a:blipFill>
                <a:blip r:embed="rId7"/>
                <a:stretch>
                  <a:fillRect b="-29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표 13">
                <a:extLst>
                  <a:ext uri="{FF2B5EF4-FFF2-40B4-BE49-F238E27FC236}">
                    <a16:creationId xmlns:a16="http://schemas.microsoft.com/office/drawing/2014/main" id="{2E2C8FE4-4194-131F-A6EE-3C7313FE64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298760" y="4276198"/>
              <a:ext cx="3151316" cy="1726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8345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  <a:gridCol w="584518">
                      <a:extLst>
                        <a:ext uri="{9D8B030D-6E8A-4147-A177-3AD203B41FA5}">
                          <a16:colId xmlns:a16="http://schemas.microsoft.com/office/drawing/2014/main" val="1029908880"/>
                        </a:ext>
                      </a:extLst>
                    </a:gridCol>
                    <a:gridCol w="584518">
                      <a:extLst>
                        <a:ext uri="{9D8B030D-6E8A-4147-A177-3AD203B41FA5}">
                          <a16:colId xmlns:a16="http://schemas.microsoft.com/office/drawing/2014/main" val="2809640612"/>
                        </a:ext>
                      </a:extLst>
                    </a:gridCol>
                    <a:gridCol w="798830">
                      <a:extLst>
                        <a:ext uri="{9D8B030D-6E8A-4147-A177-3AD203B41FA5}">
                          <a16:colId xmlns:a16="http://schemas.microsoft.com/office/drawing/2014/main" val="1141054978"/>
                        </a:ext>
                      </a:extLst>
                    </a:gridCol>
                  </a:tblGrid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line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>
                              <a:solidFill>
                                <a:schemeClr val="accent6"/>
                              </a:solidFill>
                            </a:rPr>
                            <a:t>F2P</a:t>
                          </a:r>
                          <a:endParaRPr lang="ko-KR" altLang="en-US" sz="160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P2F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MUSE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1: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0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2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-2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k: line</a:t>
                          </a:r>
                          <a:r>
                            <a:rPr lang="en-US" altLang="ko-KR" sz="1600" baseline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/>
                            <a:t>m: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144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표 13">
                <a:extLst>
                  <a:ext uri="{FF2B5EF4-FFF2-40B4-BE49-F238E27FC236}">
                    <a16:creationId xmlns:a16="http://schemas.microsoft.com/office/drawing/2014/main" id="{C70655AE-2A6C-4C7A-F39C-D2ACE91D4A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272345"/>
                  </p:ext>
                </p:extLst>
              </p:nvPr>
            </p:nvGraphicFramePr>
            <p:xfrm>
              <a:off x="8298760" y="4276198"/>
              <a:ext cx="3151316" cy="1726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8345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  <a:gridCol w="584518">
                      <a:extLst>
                        <a:ext uri="{9D8B030D-6E8A-4147-A177-3AD203B41FA5}">
                          <a16:colId xmlns:a16="http://schemas.microsoft.com/office/drawing/2014/main" val="1029908880"/>
                        </a:ext>
                      </a:extLst>
                    </a:gridCol>
                    <a:gridCol w="584518">
                      <a:extLst>
                        <a:ext uri="{9D8B030D-6E8A-4147-A177-3AD203B41FA5}">
                          <a16:colId xmlns:a16="http://schemas.microsoft.com/office/drawing/2014/main" val="2809640612"/>
                        </a:ext>
                      </a:extLst>
                    </a:gridCol>
                    <a:gridCol w="798830">
                      <a:extLst>
                        <a:ext uri="{9D8B030D-6E8A-4147-A177-3AD203B41FA5}">
                          <a16:colId xmlns:a16="http://schemas.microsoft.com/office/drawing/2014/main" val="1141054978"/>
                        </a:ext>
                      </a:extLst>
                    </a:gridCol>
                  </a:tblGrid>
                  <a:tr h="290640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line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>
                              <a:solidFill>
                                <a:schemeClr val="accent6"/>
                              </a:solidFill>
                            </a:rPr>
                            <a:t>F2P</a:t>
                          </a:r>
                          <a:endParaRPr lang="ko-KR" altLang="en-US" sz="160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P2F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MUSE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906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513" t="-122917" r="-166667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0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2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-2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513" t="-232609" r="-166667" b="-3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204167" t="-232609" r="-238542" b="-3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304167" t="-232609" r="-138542" b="-3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296183" t="-232609" r="-1527" b="-33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906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513" t="-318750" r="-166667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ko-KR" altLang="en-US" sz="16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513" t="-436957" r="-166667" b="-1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204167" t="-436957" r="-238542" b="-1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304167" t="-436957" r="-138542" b="-1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296183" t="-436957" r="-1527" b="-13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  <a:tr h="2906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13" t="-514583" r="-166667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600"/>
                            <a:t>-</a:t>
                          </a:r>
                          <a:endParaRPr lang="ko-KR" altLang="en-US" sz="16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314482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직사각형 14">
            <a:extLst>
              <a:ext uri="{FF2B5EF4-FFF2-40B4-BE49-F238E27FC236}">
                <a16:creationId xmlns:a16="http://schemas.microsoft.com/office/drawing/2014/main" id="{2A94E3EC-1E61-6F54-AFA9-0AB128F6C89A}"/>
              </a:ext>
            </a:extLst>
          </p:cNvPr>
          <p:cNvSpPr/>
          <p:nvPr/>
        </p:nvSpPr>
        <p:spPr>
          <a:xfrm>
            <a:off x="8392850" y="4584813"/>
            <a:ext cx="970289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5">
            <a:extLst>
              <a:ext uri="{FF2B5EF4-FFF2-40B4-BE49-F238E27FC236}">
                <a16:creationId xmlns:a16="http://schemas.microsoft.com/office/drawing/2014/main" id="{FE330FB8-D907-D488-D2DA-BBD9536E52D7}"/>
              </a:ext>
            </a:extLst>
          </p:cNvPr>
          <p:cNvSpPr/>
          <p:nvPr/>
        </p:nvSpPr>
        <p:spPr>
          <a:xfrm>
            <a:off x="8389674" y="4884675"/>
            <a:ext cx="970289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16">
            <a:extLst>
              <a:ext uri="{FF2B5EF4-FFF2-40B4-BE49-F238E27FC236}">
                <a16:creationId xmlns:a16="http://schemas.microsoft.com/office/drawing/2014/main" id="{E8B4653B-EC9F-29CF-0A9F-6637DD94F2A8}"/>
              </a:ext>
            </a:extLst>
          </p:cNvPr>
          <p:cNvSpPr/>
          <p:nvPr/>
        </p:nvSpPr>
        <p:spPr>
          <a:xfrm>
            <a:off x="8424600" y="5142227"/>
            <a:ext cx="970289" cy="23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17">
            <a:extLst>
              <a:ext uri="{FF2B5EF4-FFF2-40B4-BE49-F238E27FC236}">
                <a16:creationId xmlns:a16="http://schemas.microsoft.com/office/drawing/2014/main" id="{96D938DE-30C3-A672-CC14-BF14E3883011}"/>
              </a:ext>
            </a:extLst>
          </p:cNvPr>
          <p:cNvSpPr/>
          <p:nvPr/>
        </p:nvSpPr>
        <p:spPr>
          <a:xfrm>
            <a:off x="8440155" y="5433333"/>
            <a:ext cx="970289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18">
            <a:extLst>
              <a:ext uri="{FF2B5EF4-FFF2-40B4-BE49-F238E27FC236}">
                <a16:creationId xmlns:a16="http://schemas.microsoft.com/office/drawing/2014/main" id="{C11909F5-9F4B-4E05-FA34-17EAB1CD7CC7}"/>
              </a:ext>
            </a:extLst>
          </p:cNvPr>
          <p:cNvSpPr/>
          <p:nvPr/>
        </p:nvSpPr>
        <p:spPr>
          <a:xfrm>
            <a:off x="8392848" y="5721628"/>
            <a:ext cx="970289" cy="233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19">
            <a:extLst>
              <a:ext uri="{FF2B5EF4-FFF2-40B4-BE49-F238E27FC236}">
                <a16:creationId xmlns:a16="http://schemas.microsoft.com/office/drawing/2014/main" id="{A30BFC83-3289-44C4-7224-AA50F27385A5}"/>
              </a:ext>
            </a:extLst>
          </p:cNvPr>
          <p:cNvSpPr/>
          <p:nvPr/>
        </p:nvSpPr>
        <p:spPr>
          <a:xfrm>
            <a:off x="9596413" y="4584813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0">
            <a:extLst>
              <a:ext uri="{FF2B5EF4-FFF2-40B4-BE49-F238E27FC236}">
                <a16:creationId xmlns:a16="http://schemas.microsoft.com/office/drawing/2014/main" id="{D99567BC-AE8F-7B3D-306E-01C8BD4D8500}"/>
              </a:ext>
            </a:extLst>
          </p:cNvPr>
          <p:cNvSpPr/>
          <p:nvPr/>
        </p:nvSpPr>
        <p:spPr>
          <a:xfrm>
            <a:off x="9596413" y="4857657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1">
            <a:extLst>
              <a:ext uri="{FF2B5EF4-FFF2-40B4-BE49-F238E27FC236}">
                <a16:creationId xmlns:a16="http://schemas.microsoft.com/office/drawing/2014/main" id="{B53FFE53-BEC5-B984-C59D-8373386354A0}"/>
              </a:ext>
            </a:extLst>
          </p:cNvPr>
          <p:cNvSpPr/>
          <p:nvPr/>
        </p:nvSpPr>
        <p:spPr>
          <a:xfrm>
            <a:off x="9618638" y="5122018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2">
            <a:extLst>
              <a:ext uri="{FF2B5EF4-FFF2-40B4-BE49-F238E27FC236}">
                <a16:creationId xmlns:a16="http://schemas.microsoft.com/office/drawing/2014/main" id="{7EDE7023-4769-300C-486C-2AE8D5A886FE}"/>
              </a:ext>
            </a:extLst>
          </p:cNvPr>
          <p:cNvSpPr/>
          <p:nvPr/>
        </p:nvSpPr>
        <p:spPr>
          <a:xfrm>
            <a:off x="9555306" y="5444331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3">
            <a:extLst>
              <a:ext uri="{FF2B5EF4-FFF2-40B4-BE49-F238E27FC236}">
                <a16:creationId xmlns:a16="http://schemas.microsoft.com/office/drawing/2014/main" id="{E9E6EF34-1BD6-39AE-9B1B-47AB0D9421F9}"/>
              </a:ext>
            </a:extLst>
          </p:cNvPr>
          <p:cNvSpPr/>
          <p:nvPr/>
        </p:nvSpPr>
        <p:spPr>
          <a:xfrm>
            <a:off x="9584935" y="5712726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4">
            <a:extLst>
              <a:ext uri="{FF2B5EF4-FFF2-40B4-BE49-F238E27FC236}">
                <a16:creationId xmlns:a16="http://schemas.microsoft.com/office/drawing/2014/main" id="{EA6E0CBF-A7BB-7781-B553-C9C6CBEF0A6A}"/>
              </a:ext>
            </a:extLst>
          </p:cNvPr>
          <p:cNvSpPr/>
          <p:nvPr/>
        </p:nvSpPr>
        <p:spPr>
          <a:xfrm>
            <a:off x="10165722" y="4584813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5">
            <a:extLst>
              <a:ext uri="{FF2B5EF4-FFF2-40B4-BE49-F238E27FC236}">
                <a16:creationId xmlns:a16="http://schemas.microsoft.com/office/drawing/2014/main" id="{9AB04FDD-A596-FA73-DAFF-A7003A4E944C}"/>
              </a:ext>
            </a:extLst>
          </p:cNvPr>
          <p:cNvSpPr/>
          <p:nvPr/>
        </p:nvSpPr>
        <p:spPr>
          <a:xfrm>
            <a:off x="10165722" y="4857657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26">
            <a:extLst>
              <a:ext uri="{FF2B5EF4-FFF2-40B4-BE49-F238E27FC236}">
                <a16:creationId xmlns:a16="http://schemas.microsoft.com/office/drawing/2014/main" id="{B763C826-8243-AAF4-7F43-446209D33E92}"/>
              </a:ext>
            </a:extLst>
          </p:cNvPr>
          <p:cNvSpPr/>
          <p:nvPr/>
        </p:nvSpPr>
        <p:spPr>
          <a:xfrm>
            <a:off x="10187947" y="5122018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27">
            <a:extLst>
              <a:ext uri="{FF2B5EF4-FFF2-40B4-BE49-F238E27FC236}">
                <a16:creationId xmlns:a16="http://schemas.microsoft.com/office/drawing/2014/main" id="{FF7EBC4B-FEFD-B94E-604B-77F8FEF4A730}"/>
              </a:ext>
            </a:extLst>
          </p:cNvPr>
          <p:cNvSpPr/>
          <p:nvPr/>
        </p:nvSpPr>
        <p:spPr>
          <a:xfrm>
            <a:off x="10124615" y="5444331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28">
            <a:extLst>
              <a:ext uri="{FF2B5EF4-FFF2-40B4-BE49-F238E27FC236}">
                <a16:creationId xmlns:a16="http://schemas.microsoft.com/office/drawing/2014/main" id="{76D9D4AB-D53A-364A-62FD-C723F01DBAD0}"/>
              </a:ext>
            </a:extLst>
          </p:cNvPr>
          <p:cNvSpPr/>
          <p:nvPr/>
        </p:nvSpPr>
        <p:spPr>
          <a:xfrm>
            <a:off x="10154244" y="5712726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29">
            <a:extLst>
              <a:ext uri="{FF2B5EF4-FFF2-40B4-BE49-F238E27FC236}">
                <a16:creationId xmlns:a16="http://schemas.microsoft.com/office/drawing/2014/main" id="{7CA47726-7B80-680E-1E55-87E33DE3AC1D}"/>
              </a:ext>
            </a:extLst>
          </p:cNvPr>
          <p:cNvSpPr/>
          <p:nvPr/>
        </p:nvSpPr>
        <p:spPr>
          <a:xfrm>
            <a:off x="10882544" y="4584813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0">
            <a:extLst>
              <a:ext uri="{FF2B5EF4-FFF2-40B4-BE49-F238E27FC236}">
                <a16:creationId xmlns:a16="http://schemas.microsoft.com/office/drawing/2014/main" id="{C74F57EF-A17A-A2FF-D33C-3D63BB184472}"/>
              </a:ext>
            </a:extLst>
          </p:cNvPr>
          <p:cNvSpPr/>
          <p:nvPr/>
        </p:nvSpPr>
        <p:spPr>
          <a:xfrm>
            <a:off x="10882544" y="4857657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1">
            <a:extLst>
              <a:ext uri="{FF2B5EF4-FFF2-40B4-BE49-F238E27FC236}">
                <a16:creationId xmlns:a16="http://schemas.microsoft.com/office/drawing/2014/main" id="{BE20FF3D-FF18-6DD8-ED80-94B1D855E5F2}"/>
              </a:ext>
            </a:extLst>
          </p:cNvPr>
          <p:cNvSpPr/>
          <p:nvPr/>
        </p:nvSpPr>
        <p:spPr>
          <a:xfrm>
            <a:off x="10904769" y="5122018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2">
            <a:extLst>
              <a:ext uri="{FF2B5EF4-FFF2-40B4-BE49-F238E27FC236}">
                <a16:creationId xmlns:a16="http://schemas.microsoft.com/office/drawing/2014/main" id="{BD382D43-0ED3-CA14-1225-5DDA217C6CD2}"/>
              </a:ext>
            </a:extLst>
          </p:cNvPr>
          <p:cNvSpPr/>
          <p:nvPr/>
        </p:nvSpPr>
        <p:spPr>
          <a:xfrm>
            <a:off x="10841437" y="5444331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3">
            <a:extLst>
              <a:ext uri="{FF2B5EF4-FFF2-40B4-BE49-F238E27FC236}">
                <a16:creationId xmlns:a16="http://schemas.microsoft.com/office/drawing/2014/main" id="{2F09A5D8-AD73-AC2C-4AFF-AC52AEE851C0}"/>
              </a:ext>
            </a:extLst>
          </p:cNvPr>
          <p:cNvSpPr/>
          <p:nvPr/>
        </p:nvSpPr>
        <p:spPr>
          <a:xfrm>
            <a:off x="10871066" y="5712726"/>
            <a:ext cx="333138" cy="21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4">
            <a:extLst>
              <a:ext uri="{FF2B5EF4-FFF2-40B4-BE49-F238E27FC236}">
                <a16:creationId xmlns:a16="http://schemas.microsoft.com/office/drawing/2014/main" id="{173CC265-B546-5CC6-B7E7-F90656A6313D}"/>
              </a:ext>
            </a:extLst>
          </p:cNvPr>
          <p:cNvSpPr/>
          <p:nvPr/>
        </p:nvSpPr>
        <p:spPr>
          <a:xfrm>
            <a:off x="10646138" y="4276198"/>
            <a:ext cx="803938" cy="171297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8">
            <a:extLst>
              <a:ext uri="{FF2B5EF4-FFF2-40B4-BE49-F238E27FC236}">
                <a16:creationId xmlns:a16="http://schemas.microsoft.com/office/drawing/2014/main" id="{22BACC83-3A7C-34F5-CD7A-8D73489A2861}"/>
              </a:ext>
            </a:extLst>
          </p:cNvPr>
          <p:cNvSpPr/>
          <p:nvPr/>
        </p:nvSpPr>
        <p:spPr>
          <a:xfrm>
            <a:off x="10646138" y="5090268"/>
            <a:ext cx="803938" cy="27699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4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CD0E-45D0-7E0C-5524-55A30E76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Potential of MBFL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7FD40-A493-82CA-79D1-FCBEC54F5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FL Accuracy of SBFL (Ochiai) and MBFL (MUSE) on 5 </a:t>
            </a:r>
            <a:r>
              <a:rPr lang="en-US" err="1"/>
              <a:t>oss</a:t>
            </a:r>
            <a:r>
              <a:rPr lang="en-US"/>
              <a:t> projects of defects4j</a:t>
            </a:r>
          </a:p>
          <a:p>
            <a:pPr lvl="1"/>
            <a:r>
              <a:rPr lang="en-US"/>
              <a:t>Using as much mutants possible results in higher FL accuracy of MBFL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2DE8F-F0FA-EB79-4C2E-4A5F1BF0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9839-3AC7-4DA6-B5CF-164129CD6512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1EAE7-AD8E-8D92-C1E3-D7FB2A66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9E1445-0901-BC36-D3C0-169212154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00492"/>
              </p:ext>
            </p:extLst>
          </p:nvPr>
        </p:nvGraphicFramePr>
        <p:xfrm>
          <a:off x="3318192" y="3069659"/>
          <a:ext cx="555561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533747289"/>
                    </a:ext>
                  </a:extLst>
                </a:gridCol>
                <a:gridCol w="1207770">
                  <a:extLst>
                    <a:ext uri="{9D8B030D-6E8A-4147-A177-3AD203B41FA5}">
                      <a16:colId xmlns:a16="http://schemas.microsoft.com/office/drawing/2014/main" val="201162493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3538308740"/>
                    </a:ext>
                  </a:extLst>
                </a:gridCol>
                <a:gridCol w="971868">
                  <a:extLst>
                    <a:ext uri="{9D8B030D-6E8A-4147-A177-3AD203B41FA5}">
                      <a16:colId xmlns:a16="http://schemas.microsoft.com/office/drawing/2014/main" val="114314"/>
                    </a:ext>
                  </a:extLst>
                </a:gridCol>
                <a:gridCol w="971868">
                  <a:extLst>
                    <a:ext uri="{9D8B030D-6E8A-4147-A177-3AD203B41FA5}">
                      <a16:colId xmlns:a16="http://schemas.microsoft.com/office/drawing/2014/main" val="3218270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techniques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#Mutants</a:t>
                      </a:r>
                      <a:br>
                        <a:rPr lang="en-US"/>
                      </a:br>
                      <a:r>
                        <a:rPr lang="en-US"/>
                        <a:t>per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Top-1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Top-3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Top-3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4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SBFL (Ochiai)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4.28%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16.73%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26.46%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8315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/>
                        <a:t>MBFL (MUSE)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7.20%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FF0000"/>
                          </a:solidFill>
                        </a:rPr>
                        <a:t>15.14%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FF0000"/>
                          </a:solidFill>
                        </a:rPr>
                        <a:t>21.67%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2167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FF"/>
                          </a:solidFill>
                        </a:rPr>
                        <a:t>9.46%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FF"/>
                          </a:solidFill>
                        </a:rPr>
                        <a:t>22.10%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0000FF"/>
                          </a:solidFill>
                        </a:rPr>
                        <a:t>29.96%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00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459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E7E563D-FD24-A933-D526-B2A5D896F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5FD0-126D-2BA7-4C4C-7408F727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Mutation-Based Fault Localization (MBFL)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5BDCF-5F02-0D32-1AB7-93A67FEFC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Purpose:</a:t>
            </a:r>
            <a:r>
              <a:rPr lang="en-US"/>
              <a:t> leverage mutant programs to increase the precision of FL accuracy</a:t>
            </a:r>
          </a:p>
          <a:p>
            <a:r>
              <a:rPr lang="en-US" b="1"/>
              <a:t>Approach:</a:t>
            </a:r>
            <a:r>
              <a:rPr lang="en-US"/>
              <a:t> assign suspicious scores measured based on </a:t>
            </a:r>
            <a:br>
              <a:rPr lang="en-US"/>
            </a:br>
            <a:r>
              <a:rPr lang="en-US"/>
              <a:t>                           </a:t>
            </a:r>
            <a:r>
              <a:rPr lang="en-US" b="1"/>
              <a:t>test case outcomes on mutant programs</a:t>
            </a:r>
          </a:p>
          <a:p>
            <a:r>
              <a:rPr lang="en-US" b="1"/>
              <a:t>Two methods: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/>
              <a:t>MUSE:</a:t>
            </a:r>
          </a:p>
          <a:p>
            <a:pPr marL="914400" lvl="1" indent="-457200">
              <a:buFont typeface="+mj-lt"/>
              <a:buAutoNum type="arabicPeriod"/>
            </a:pPr>
            <a:endParaRPr lang="en-US"/>
          </a:p>
          <a:p>
            <a:pPr marL="914400" lvl="1" indent="-457200">
              <a:buFont typeface="+mj-lt"/>
              <a:buAutoNum type="arabicPeriod"/>
            </a:pPr>
            <a:endParaRPr lang="en-US"/>
          </a:p>
          <a:p>
            <a:pPr marL="914400" lvl="1" indent="-457200">
              <a:buFont typeface="+mj-lt"/>
              <a:buAutoNum type="arabicPeriod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914400" lvl="1" indent="-457200">
              <a:buFont typeface="+mj-lt"/>
              <a:buAutoNum type="arabicPeriod"/>
            </a:pPr>
            <a:r>
              <a:rPr lang="en-US" b="1" err="1"/>
              <a:t>Metallaxis</a:t>
            </a:r>
            <a:r>
              <a:rPr lang="en-US" b="1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7EBF0-DEA1-7343-042E-9E9F0E92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50BA-88F5-46BA-A98B-8CDF2D6B0985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DE002-B798-D2D6-4FE1-2C0C56CA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E8322E-DBA3-2B75-101A-43C50F91A1B0}"/>
                  </a:ext>
                </a:extLst>
              </p:cNvPr>
              <p:cNvSpPr txBox="1"/>
              <p:nvPr/>
            </p:nvSpPr>
            <p:spPr>
              <a:xfrm>
                <a:off x="1654153" y="3344690"/>
                <a:ext cx="7199442" cy="5919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𝑠𝑢𝑠𝑝𝑖𝑐𝑖𝑜𝑢𝑠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𝑚𝑢𝑡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)∩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E8322E-DBA3-2B75-101A-43C50F91A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53" y="3344690"/>
                <a:ext cx="7199442" cy="591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0F8C82-C6C3-C635-ABC3-5F897B4686B7}"/>
                  </a:ext>
                </a:extLst>
              </p:cNvPr>
              <p:cNvSpPr txBox="1"/>
              <p:nvPr/>
            </p:nvSpPr>
            <p:spPr>
              <a:xfrm>
                <a:off x="3428154" y="3881220"/>
                <a:ext cx="6096000" cy="684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𝑚𝑢𝑡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𝑚𝑢𝑡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)∩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0F8C82-C6C3-C635-ABC3-5F897B468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154" y="3881220"/>
                <a:ext cx="6096000" cy="684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E8FA8-64BE-09A7-FC17-D5DD9B6ADE20}"/>
                  </a:ext>
                </a:extLst>
              </p:cNvPr>
              <p:cNvSpPr txBox="1"/>
              <p:nvPr/>
            </p:nvSpPr>
            <p:spPr>
              <a:xfrm>
                <a:off x="1654153" y="5288985"/>
                <a:ext cx="8727326" cy="651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𝑠𝑢𝑠𝑝𝑠𝑖𝑐𝑖𝑜𝑢𝑠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𝑚𝑢𝑡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𝑘𝑖𝑙𝑙𝑒𝑑</m:t>
                              </m:r>
                            </m:sub>
                          </m:s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)∩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𝑡𝑜𝑡𝑎𝑙𝐹𝑎𝑖𝑙𝑖𝑛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𝑇𝐶𝑠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×(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𝑷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d>
                                      <m:r>
                                        <a:rPr lang="en-US" b="1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∩</m:t>
                                      </m:r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+(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𝑷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)∩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EE8FA8-64BE-09A7-FC17-D5DD9B6AD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53" y="5288985"/>
                <a:ext cx="8727326" cy="6517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64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E103-1AB3-7868-79BF-FC777EA1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Mutation-Based Fault Localization (MBFL)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9663B-4FD9-4495-F0FD-6C76C92D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552204"/>
            <a:ext cx="11391254" cy="4624759"/>
          </a:xfrm>
        </p:spPr>
        <p:txBody>
          <a:bodyPr>
            <a:normAutofit/>
          </a:bodyPr>
          <a:lstStyle/>
          <a:p>
            <a:r>
              <a:rPr lang="en-US" b="1" dirty="0"/>
              <a:t>Approach:</a:t>
            </a:r>
            <a:r>
              <a:rPr lang="en-US" dirty="0"/>
              <a:t> Mutate code line and observe program output changes </a:t>
            </a:r>
            <a:r>
              <a:rPr lang="en-US" sz="2000" dirty="0"/>
              <a:t>(mutation analysis)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Key Idea - 2 Types of Behavioral Changes: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F2P (fail to pass) </a:t>
            </a:r>
            <a:r>
              <a:rPr lang="en-US" sz="2000" dirty="0"/>
              <a:t>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altLang="ko-KR" sz="2000" dirty="0"/>
              <a:t>mutating a </a:t>
            </a:r>
            <a:r>
              <a:rPr lang="en-US" altLang="ko-KR" sz="2000" u="sng" dirty="0"/>
              <a:t>faulty code line</a:t>
            </a:r>
            <a:r>
              <a:rPr lang="en-US" altLang="ko-KR" sz="2000" dirty="0"/>
              <a:t> likely causes partial-fix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P2F (pass to fail) </a:t>
            </a:r>
            <a:r>
              <a:rPr lang="en-US" sz="2000" dirty="0"/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altLang="ko-KR" sz="2000" dirty="0"/>
              <a:t>mutating a </a:t>
            </a:r>
            <a:r>
              <a:rPr lang="en-US" altLang="ko-KR" sz="2000" u="sng" dirty="0"/>
              <a:t>correct code line</a:t>
            </a:r>
            <a:r>
              <a:rPr lang="en-US" altLang="ko-KR" sz="2000" dirty="0"/>
              <a:t> likely causes new failure</a:t>
            </a:r>
          </a:p>
          <a:p>
            <a:pPr lvl="1"/>
            <a:endParaRPr lang="en-US" altLang="ko-KR" sz="1800" dirty="0"/>
          </a:p>
          <a:p>
            <a:r>
              <a:rPr lang="en-US" altLang="ko-KR" sz="2200" b="1" dirty="0"/>
              <a:t>Example: </a:t>
            </a:r>
            <a:r>
              <a:rPr lang="en-US" altLang="ko-KR" sz="2200" dirty="0"/>
              <a:t>faulty program</a:t>
            </a:r>
            <a:endParaRPr lang="en-US" altLang="ko-KR" sz="2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0DC40-F363-5848-3386-8EB2DE75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8110-743F-4C5D-9596-B6CEA9DC10DE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2E7F5-1CFE-9D39-E191-B79AB038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표 5">
                <a:extLst>
                  <a:ext uri="{FF2B5EF4-FFF2-40B4-BE49-F238E27FC236}">
                    <a16:creationId xmlns:a16="http://schemas.microsoft.com/office/drawing/2014/main" id="{819FA8B7-B61B-DDA1-D770-F44F5F8FE8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0725786"/>
                  </p:ext>
                </p:extLst>
              </p:nvPr>
            </p:nvGraphicFramePr>
            <p:xfrm>
              <a:off x="2437302" y="4289094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34202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b="1" dirty="0">
                              <a:solidFill>
                                <a:srgbClr val="00B050"/>
                              </a:solidFill>
                            </a:rPr>
                            <a:t>1: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altLang="ko-KR" sz="1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33727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34202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k: line</a:t>
                          </a:r>
                          <a:r>
                            <a:rPr lang="en-US" altLang="ko-KR" sz="14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337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34202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dirty="0"/>
                            <a:t>m: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표 5">
                <a:extLst>
                  <a:ext uri="{FF2B5EF4-FFF2-40B4-BE49-F238E27FC236}">
                    <a16:creationId xmlns:a16="http://schemas.microsoft.com/office/drawing/2014/main" id="{819FA8B7-B61B-DDA1-D770-F44F5F8FE8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0725786"/>
                  </p:ext>
                </p:extLst>
              </p:nvPr>
            </p:nvGraphicFramePr>
            <p:xfrm>
              <a:off x="2437302" y="4289094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21" t="-10638" r="-1242" b="-4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21" t="-113043" r="-1242" b="-3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21" t="-208511" r="-1242" b="-2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21" t="-315217" r="-1242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1" t="-406383" r="-1242" b="-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8" name="표 6">
            <a:extLst>
              <a:ext uri="{FF2B5EF4-FFF2-40B4-BE49-F238E27FC236}">
                <a16:creationId xmlns:a16="http://schemas.microsoft.com/office/drawing/2014/main" id="{A6848A5E-27E1-6E24-565D-2661E9AD3EC5}"/>
              </a:ext>
            </a:extLst>
          </p:cNvPr>
          <p:cNvGraphicFramePr>
            <a:graphicFrameLocks noGrp="1"/>
          </p:cNvGraphicFramePr>
          <p:nvPr/>
        </p:nvGraphicFramePr>
        <p:xfrm>
          <a:off x="3588395" y="3956670"/>
          <a:ext cx="613079" cy="1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079">
                  <a:extLst>
                    <a:ext uri="{9D8B030D-6E8A-4147-A177-3AD203B41FA5}">
                      <a16:colId xmlns:a16="http://schemas.microsoft.com/office/drawing/2014/main" val="3634811235"/>
                    </a:ext>
                  </a:extLst>
                </a:gridCol>
              </a:tblGrid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TC1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42683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TC2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91761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TC3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4302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TC4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405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TC5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26077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TC6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089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화살표: 오른쪽 7">
                <a:extLst>
                  <a:ext uri="{FF2B5EF4-FFF2-40B4-BE49-F238E27FC236}">
                    <a16:creationId xmlns:a16="http://schemas.microsoft.com/office/drawing/2014/main" id="{F07CB9CB-CCD9-8102-63BD-D8FD3777106D}"/>
                  </a:ext>
                </a:extLst>
              </p:cNvPr>
              <p:cNvSpPr/>
              <p:nvPr/>
            </p:nvSpPr>
            <p:spPr>
              <a:xfrm>
                <a:off x="4434748" y="4398415"/>
                <a:ext cx="2988000" cy="848520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>
                    <a:solidFill>
                      <a:srgbClr val="00B050"/>
                    </a:solidFill>
                  </a:rPr>
                  <a:t>Mutate correct code line</a:t>
                </a:r>
                <a14:m>
                  <m:oMath xmlns:m="http://schemas.openxmlformats.org/officeDocument/2006/math">
                    <m:r>
                      <a:rPr lang="en-US" altLang="ko-KR" sz="1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600" b="1" dirty="0">
                    <a:solidFill>
                      <a:srgbClr val="00B050"/>
                    </a:solidFill>
                  </a:rPr>
                  <a:t> </a:t>
                </a:r>
                <a:endParaRPr lang="ko-KR" alt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화살표: 오른쪽 7">
                <a:extLst>
                  <a:ext uri="{FF2B5EF4-FFF2-40B4-BE49-F238E27FC236}">
                    <a16:creationId xmlns:a16="http://schemas.microsoft.com/office/drawing/2014/main" id="{F07CB9CB-CCD9-8102-63BD-D8FD37771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48" y="4398415"/>
                <a:ext cx="2988000" cy="848520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표 8">
                <a:extLst>
                  <a:ext uri="{FF2B5EF4-FFF2-40B4-BE49-F238E27FC236}">
                    <a16:creationId xmlns:a16="http://schemas.microsoft.com/office/drawing/2014/main" id="{092CFADC-7082-CFE8-5EB4-BF270A9A27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5471832"/>
                  </p:ext>
                </p:extLst>
              </p:nvPr>
            </p:nvGraphicFramePr>
            <p:xfrm>
              <a:off x="7685232" y="4287979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b="1" u="sng" dirty="0">
                              <a:solidFill>
                                <a:srgbClr val="00B050"/>
                              </a:solidFill>
                            </a:rPr>
                            <a:t>1: line</a:t>
                          </a:r>
                          <a:r>
                            <a:rPr lang="en-US" altLang="ko-KR" sz="1400" b="1" u="sng" baseline="0" dirty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ko-KR" sz="1400" b="1" i="1" u="sng" baseline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b="1" i="1" u="sng" baseline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altLang="ko-KR" sz="1400" b="1" i="1" u="sng" baseline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ko-KR" sz="1400" b="1" i="1" u="sng" baseline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endParaRPr lang="ko-KR" altLang="en-US" sz="1400" b="1" u="sng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k: line</a:t>
                          </a:r>
                          <a:r>
                            <a:rPr lang="en-US" altLang="ko-KR" sz="14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ko-KR" altLang="en-US" sz="1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49131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ts val="1500"/>
                            </a:lnSpc>
                          </a:pPr>
                          <a:r>
                            <a:rPr lang="en-US" altLang="ko-KR" sz="1400" dirty="0"/>
                            <a:t>m: line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ko-KR" alt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표 8">
                <a:extLst>
                  <a:ext uri="{FF2B5EF4-FFF2-40B4-BE49-F238E27FC236}">
                    <a16:creationId xmlns:a16="http://schemas.microsoft.com/office/drawing/2014/main" id="{092CFADC-7082-CFE8-5EB4-BF270A9A27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5471832"/>
                  </p:ext>
                </p:extLst>
              </p:nvPr>
            </p:nvGraphicFramePr>
            <p:xfrm>
              <a:off x="7685232" y="4287979"/>
              <a:ext cx="972000" cy="14114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3196934956"/>
                        </a:ext>
                      </a:extLst>
                    </a:gridCol>
                  </a:tblGrid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621" t="-10870" r="-1242" b="-4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00688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21" t="-108511" r="-1242" b="-31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562280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21" t="-213043" r="-1242" b="-2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58216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21" t="-306383" r="-1242" b="-1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65606"/>
                      </a:ext>
                    </a:extLst>
                  </a:tr>
                  <a:tr h="2825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1" t="-415217" r="-1242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741002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1" name="표 9">
            <a:extLst>
              <a:ext uri="{FF2B5EF4-FFF2-40B4-BE49-F238E27FC236}">
                <a16:creationId xmlns:a16="http://schemas.microsoft.com/office/drawing/2014/main" id="{61E65663-CFA1-67D3-F6E3-9F05F614643E}"/>
              </a:ext>
            </a:extLst>
          </p:cNvPr>
          <p:cNvGraphicFramePr>
            <a:graphicFrameLocks noGrp="1"/>
          </p:cNvGraphicFramePr>
          <p:nvPr/>
        </p:nvGraphicFramePr>
        <p:xfrm>
          <a:off x="8890506" y="3955555"/>
          <a:ext cx="564657" cy="17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657">
                  <a:extLst>
                    <a:ext uri="{9D8B030D-6E8A-4147-A177-3AD203B41FA5}">
                      <a16:colId xmlns:a16="http://schemas.microsoft.com/office/drawing/2014/main" val="3634811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1" u="sng"/>
                        <a:t>TC1</a:t>
                      </a:r>
                      <a:endParaRPr lang="ko-KR" altLang="en-U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42683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1" u="sng"/>
                        <a:t>TC2</a:t>
                      </a:r>
                      <a:endParaRPr lang="ko-KR" altLang="en-U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91761"/>
                  </a:ext>
                </a:extLst>
              </a:tr>
              <a:tr h="290129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TC3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44302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TC4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405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/>
                        <a:t>TC5</a:t>
                      </a:r>
                      <a:endParaRPr lang="ko-KR" altLang="en-US" sz="1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26077"/>
                  </a:ext>
                </a:extLst>
              </a:tr>
              <a:tr h="26085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</a:pPr>
                      <a:r>
                        <a:rPr lang="en-US" altLang="ko-KR" sz="1600" b="0" dirty="0"/>
                        <a:t>TC6</a:t>
                      </a:r>
                      <a:endParaRPr lang="ko-KR" alt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08967"/>
                  </a:ext>
                </a:extLst>
              </a:tr>
            </a:tbl>
          </a:graphicData>
        </a:graphic>
      </p:graphicFrame>
      <p:sp>
        <p:nvSpPr>
          <p:cNvPr id="25" name="직사각형 35">
            <a:extLst>
              <a:ext uri="{FF2B5EF4-FFF2-40B4-BE49-F238E27FC236}">
                <a16:creationId xmlns:a16="http://schemas.microsoft.com/office/drawing/2014/main" id="{8ECA8D18-6400-8DE8-12E0-32B9E9788ADB}"/>
              </a:ext>
            </a:extLst>
          </p:cNvPr>
          <p:cNvSpPr/>
          <p:nvPr/>
        </p:nvSpPr>
        <p:spPr>
          <a:xfrm>
            <a:off x="2437302" y="3984504"/>
            <a:ext cx="972000" cy="30459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example</a:t>
            </a:r>
            <a:endParaRPr lang="ko-KR" altLang="en-US" sz="1200" dirty="0"/>
          </a:p>
        </p:txBody>
      </p:sp>
      <p:sp>
        <p:nvSpPr>
          <p:cNvPr id="26" name="직사각형 36">
            <a:extLst>
              <a:ext uri="{FF2B5EF4-FFF2-40B4-BE49-F238E27FC236}">
                <a16:creationId xmlns:a16="http://schemas.microsoft.com/office/drawing/2014/main" id="{CC43FE95-695C-EE52-A1AD-B23A7840E8AA}"/>
              </a:ext>
            </a:extLst>
          </p:cNvPr>
          <p:cNvSpPr/>
          <p:nvPr/>
        </p:nvSpPr>
        <p:spPr>
          <a:xfrm>
            <a:off x="7685232" y="3967229"/>
            <a:ext cx="972000" cy="30459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example</a:t>
            </a:r>
            <a:endParaRPr lang="ko-KR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5E0AEA-6DAC-ACDA-3B96-703BF9C3170C}"/>
              </a:ext>
            </a:extLst>
          </p:cNvPr>
          <p:cNvSpPr txBox="1"/>
          <p:nvPr/>
        </p:nvSpPr>
        <p:spPr>
          <a:xfrm>
            <a:off x="9658659" y="4499509"/>
            <a:ext cx="1586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P2F test case </a:t>
            </a:r>
          </a:p>
          <a:p>
            <a:r>
              <a:rPr lang="en-US" dirty="0">
                <a:solidFill>
                  <a:srgbClr val="00B050"/>
                </a:solidFill>
              </a:rPr>
              <a:t>  {TC1, TC2}</a:t>
            </a:r>
          </a:p>
        </p:txBody>
      </p:sp>
    </p:spTree>
    <p:extLst>
      <p:ext uri="{BB962C8B-B14F-4D97-AF65-F5344CB8AC3E}">
        <p14:creationId xmlns:p14="http://schemas.microsoft.com/office/powerpoint/2010/main" val="3837661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DA819A-6385-AD5D-F61F-00FD91A7E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489E-5874-C6BB-F95C-76B556D3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Trace Relevance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4B3D1-A0D3-19E4-045A-578643A1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3268133"/>
            <a:ext cx="11391254" cy="2908830"/>
          </a:xfrm>
        </p:spPr>
        <p:txBody>
          <a:bodyPr/>
          <a:lstStyle/>
          <a:p>
            <a:r>
              <a:rPr lang="en-US" b="1"/>
              <a:t>Stack Trace (ST) data:</a:t>
            </a:r>
            <a:r>
              <a:rPr lang="en-US"/>
              <a:t> sequence of methods invoked during execution</a:t>
            </a:r>
          </a:p>
          <a:p>
            <a:r>
              <a:rPr lang="en-US" b="1"/>
              <a:t>Observation:</a:t>
            </a:r>
            <a:r>
              <a:rPr lang="en-US"/>
              <a:t> ST data can contain traces the lie near the fault </a:t>
            </a:r>
            <a:r>
              <a:rPr lang="en-US" sz="2000"/>
              <a:t>(helpful data for FL)</a:t>
            </a:r>
            <a:r>
              <a:rPr lang="en-US"/>
              <a:t>.</a:t>
            </a:r>
          </a:p>
          <a:p>
            <a:pPr lvl="1"/>
            <a:r>
              <a:rPr lang="en-US"/>
              <a:t>Limitations of SBFL, MBFL: highly dependent to tests and mutations</a:t>
            </a:r>
          </a:p>
          <a:p>
            <a:pPr lvl="1"/>
            <a:endParaRPr lang="en-US"/>
          </a:p>
          <a:p>
            <a:r>
              <a:rPr lang="en-US" b="1"/>
              <a:t>Objective: </a:t>
            </a:r>
            <a:r>
              <a:rPr lang="en-US"/>
              <a:t>leverage ST data to improve FL accuracy of DLFL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8060-7AA0-7C9D-1895-4F792B55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164-DBCC-44EC-A28B-4AB0EEFEC298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EA47A-4494-6142-E7CE-790F978D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E9D64-F812-0672-343E-5D9D3D26B7CA}"/>
              </a:ext>
            </a:extLst>
          </p:cNvPr>
          <p:cNvSpPr txBox="1"/>
          <p:nvPr/>
        </p:nvSpPr>
        <p:spPr>
          <a:xfrm>
            <a:off x="3188153" y="1492545"/>
            <a:ext cx="845040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Stack Trace of Failed Test Case:</a:t>
            </a:r>
          </a:p>
          <a:p>
            <a:r>
              <a:rPr lang="en-US" altLang="ko-KR" sz="1600"/>
              <a:t>at </a:t>
            </a:r>
            <a:r>
              <a:rPr lang="en-US" altLang="ko-KR" sz="1600" err="1"/>
              <a:t>java.base</a:t>
            </a:r>
            <a:r>
              <a:rPr lang="en-US" altLang="ko-KR" sz="1600"/>
              <a:t>/</a:t>
            </a:r>
            <a:r>
              <a:rPr lang="en-US" altLang="ko-KR" sz="1600" err="1"/>
              <a:t>java.lang.System.arraycopy</a:t>
            </a:r>
            <a:r>
              <a:rPr lang="en-US" altLang="ko-KR" sz="1600"/>
              <a:t>(Native Method)</a:t>
            </a:r>
          </a:p>
          <a:p>
            <a:r>
              <a:rPr lang="en-US" altLang="ko-KR" sz="1600"/>
              <a:t>at org.apache.commons.lang3.ArrayUtils.</a:t>
            </a:r>
            <a:r>
              <a:rPr lang="en-US" altLang="ko-KR" sz="1600" b="1">
                <a:solidFill>
                  <a:schemeClr val="tx2">
                    <a:lumMod val="50000"/>
                    <a:lumOff val="50000"/>
                  </a:schemeClr>
                </a:solidFill>
              </a:rPr>
              <a:t>addAll</a:t>
            </a:r>
            <a:r>
              <a:rPr lang="en-US" altLang="ko-KR" sz="1600"/>
              <a:t>(</a:t>
            </a:r>
            <a:r>
              <a:rPr lang="en-US" altLang="ko-KR" sz="1600" b="1">
                <a:solidFill>
                  <a:schemeClr val="accent2"/>
                </a:solidFill>
              </a:rPr>
              <a:t>ArrayUtils</a:t>
            </a:r>
            <a:r>
              <a:rPr lang="en-US" altLang="ko-KR" sz="1600"/>
              <a:t>.java:</a:t>
            </a:r>
            <a:r>
              <a:rPr lang="en-US" altLang="ko-KR" sz="1600" b="1">
                <a:solidFill>
                  <a:schemeClr val="accent6"/>
                </a:solidFill>
              </a:rPr>
              <a:t>2962</a:t>
            </a:r>
            <a:r>
              <a:rPr lang="en-US" altLang="ko-KR" sz="1600"/>
              <a:t>)</a:t>
            </a:r>
          </a:p>
          <a:p>
            <a:r>
              <a:rPr lang="en-US" altLang="ko-KR" sz="1600"/>
              <a:t>at org.apache.commons.lang3.ArrayUtilsAddTest.testJira567(ArrayUtilsAddTest.java:40)</a:t>
            </a:r>
          </a:p>
          <a:p>
            <a:r>
              <a:rPr lang="en-US" altLang="ko-KR" sz="160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73CEF0-96C3-4791-1F8D-F737763D6B28}"/>
              </a:ext>
            </a:extLst>
          </p:cNvPr>
          <p:cNvSpPr txBox="1"/>
          <p:nvPr/>
        </p:nvSpPr>
        <p:spPr>
          <a:xfrm>
            <a:off x="314272" y="1738765"/>
            <a:ext cx="27057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/>
              <a:t>Fault program:</a:t>
            </a:r>
            <a:r>
              <a:rPr lang="en-US" sz="1600"/>
              <a:t> Lang-37b</a:t>
            </a:r>
            <a:endParaRPr lang="en-US" sz="1600" b="1"/>
          </a:p>
          <a:p>
            <a:r>
              <a:rPr lang="en-US" sz="1600" b="1"/>
              <a:t>Fault Line: </a:t>
            </a:r>
            <a:br>
              <a:rPr lang="en-US" sz="1600" b="1"/>
            </a:br>
            <a:r>
              <a:rPr lang="en-US" sz="1600" b="1"/>
              <a:t>  </a:t>
            </a:r>
            <a:r>
              <a:rPr lang="en-US" sz="1600" b="1" err="1">
                <a:solidFill>
                  <a:schemeClr val="accent2"/>
                </a:solidFill>
              </a:rPr>
              <a:t>ArrayUtils</a:t>
            </a:r>
            <a:r>
              <a:rPr lang="en-US" sz="1600" b="1" err="1"/>
              <a:t>.</a:t>
            </a:r>
            <a:r>
              <a:rPr lang="en-US" sz="1600" b="1" err="1">
                <a:solidFill>
                  <a:schemeClr val="accent4"/>
                </a:solidFill>
              </a:rPr>
              <a:t>addAll</a:t>
            </a:r>
            <a:r>
              <a:rPr lang="en-US" sz="1600" b="1"/>
              <a:t>():</a:t>
            </a:r>
            <a:r>
              <a:rPr lang="en-US" sz="1600" b="1">
                <a:solidFill>
                  <a:schemeClr val="accent6"/>
                </a:solidFill>
              </a:rPr>
              <a:t>2962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33464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533CBF-7FAB-F813-C5DA-0BDF1B54A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75CE-6A57-F450-E685-5E6EDD97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Trace Relevance 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6840D-F0D3-70CD-CFC2-8C4D75909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/>
                  <a:t>Feature Formulation: </a:t>
                </a:r>
                <a:r>
                  <a:rPr lang="en-US"/>
                  <a:t>Use ST data to represent code element’s </a:t>
                </a:r>
                <a:r>
                  <a:rPr lang="en-US" b="1"/>
                  <a:t>relevance to failure</a:t>
                </a:r>
              </a:p>
              <a:p>
                <a:pPr lvl="1"/>
                <a:r>
                  <a:rPr lang="en-US"/>
                  <a:t>assign higher suspicious score to code elements </a:t>
                </a:r>
                <a:br>
                  <a:rPr lang="en-US"/>
                </a:br>
                <a:r>
                  <a:rPr lang="en-US"/>
                  <a:t> that is closer </a:t>
                </a:r>
                <a:r>
                  <a:rPr lang="en-US" sz="1600"/>
                  <a:t>(in terms of line # distance)</a:t>
                </a:r>
                <a:r>
                  <a:rPr lang="en-US"/>
                  <a:t> to a trace element</a:t>
                </a:r>
                <a:endParaRPr lang="en-US" b="1"/>
              </a:p>
              <a:p>
                <a:pPr lvl="1"/>
                <a:endParaRPr lang="en-US" b="1"/>
              </a:p>
              <a:p>
                <a:r>
                  <a:rPr lang="en-US" b="1"/>
                  <a:t>Approach:</a:t>
                </a:r>
              </a:p>
              <a:p>
                <a:pPr lvl="1"/>
                <a:endParaRPr lang="en-US" b="1"/>
              </a:p>
              <a:p>
                <a:pPr lvl="1"/>
                <a:endParaRPr lang="en-US" b="1"/>
              </a:p>
              <a:p>
                <a:pPr lvl="1"/>
                <a:r>
                  <a:rPr lang="en-US" b="1"/>
                  <a:t>Where:</a:t>
                </a:r>
              </a:p>
              <a:p>
                <a:pPr lvl="2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/>
                  <a:t>the faulty program</a:t>
                </a:r>
              </a:p>
              <a:p>
                <a:pPr lvl="2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𝑠𝑡𝑎𝑐𝑒𝑇𝑟𝑎𝑐𝑒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1"/>
                  <a:t> </a:t>
                </a:r>
                <a:r>
                  <a:rPr lang="en-US"/>
                  <a:t>set of all stack trace elements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across all failing test cases of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/>
              </a:p>
              <a:p>
                <a:pPr lvl="2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𝒊𝒏𝒅𝒆𝒙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/>
                  <a:t>:</a:t>
                </a:r>
                <a:r>
                  <a:rPr lang="en-US"/>
                  <a:t> the position of element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in its stack trace (0 = top of stack)</a:t>
                </a:r>
              </a:p>
              <a:p>
                <a:pPr lvl="2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𝒅𝒊𝒔𝒕𝒂𝒏𝒄𝒆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b="1"/>
                  <a:t> </a:t>
                </a:r>
                <a:r>
                  <a:rPr lang="en-US"/>
                  <a:t>measures the difference between the line number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</a:t>
                </a:r>
                <a:br>
                  <a:rPr lang="en-US"/>
                </a:br>
                <a:r>
                  <a:rPr lang="en-US"/>
                  <a:t>                                 and the line number reported in stack trace element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/>
              </a:p>
              <a:p>
                <a:endParaRPr lang="en-US" b="1"/>
              </a:p>
              <a:p>
                <a:pPr lvl="1"/>
                <a:endParaRPr lang="en-US" b="1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6840D-F0D3-70CD-CFC2-8C4D75909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9" t="-2365" r="-8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AA3C3-55B6-23EF-A553-26EB7279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C42D-5A9C-40C3-A1DA-01F19DF28DAA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FEC84-14F2-0CF4-1982-336D3912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179F42-AFE3-BEB7-EBF1-BC25DC064B13}"/>
                  </a:ext>
                </a:extLst>
              </p:cNvPr>
              <p:cNvSpPr txBox="1"/>
              <p:nvPr/>
            </p:nvSpPr>
            <p:spPr>
              <a:xfrm>
                <a:off x="1630133" y="3089911"/>
                <a:ext cx="8573309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𝑆𝑡𝑎𝑐𝑘𝑇𝑟𝑎𝑐𝑒𝑅𝑒𝑙𝑒𝑣𝑎𝑛𝑐𝑒𝑆𝑐𝑜𝑟𝑒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𝑠𝑡𝑎𝑐𝑘𝑇𝑟𝑎𝑐𝑒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𝑖𝑛𝑑𝑒𝑥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179F42-AFE3-BEB7-EBF1-BC25DC06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33" y="3089911"/>
                <a:ext cx="8573309" cy="559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965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3F7718B-26EA-0DD5-B470-63AECD15B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8854-F568-203C-015F-815BC0C2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Trace Relevance 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C8409-E99F-B81F-4BC7-247C43FCE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/>
                  <a:t>Feature Formulation: </a:t>
                </a:r>
                <a:r>
                  <a:rPr lang="en-US"/>
                  <a:t>Use ST data to represent code element’s </a:t>
                </a:r>
                <a:r>
                  <a:rPr lang="en-US" b="1"/>
                  <a:t>relevance to failure</a:t>
                </a:r>
              </a:p>
              <a:p>
                <a:pPr lvl="1"/>
                <a:r>
                  <a:rPr lang="en-US"/>
                  <a:t>assign higher suspicious score to code elements </a:t>
                </a:r>
                <a:br>
                  <a:rPr lang="en-US"/>
                </a:br>
                <a:r>
                  <a:rPr lang="en-US"/>
                  <a:t> that is closer </a:t>
                </a:r>
                <a:r>
                  <a:rPr lang="en-US" sz="1600"/>
                  <a:t>(in terms of line # distance)</a:t>
                </a:r>
                <a:r>
                  <a:rPr lang="en-US"/>
                  <a:t> to a trace element</a:t>
                </a:r>
                <a:endParaRPr lang="en-US" b="1"/>
              </a:p>
              <a:p>
                <a:pPr lvl="1"/>
                <a:endParaRPr lang="en-US" b="1"/>
              </a:p>
              <a:p>
                <a:r>
                  <a:rPr lang="en-US" b="1"/>
                  <a:t>Approach:</a:t>
                </a:r>
              </a:p>
              <a:p>
                <a:pPr lvl="1"/>
                <a:endParaRPr lang="en-US" b="1"/>
              </a:p>
              <a:p>
                <a:pPr lvl="1"/>
                <a:endParaRPr lang="en-US" b="1"/>
              </a:p>
              <a:p>
                <a:pPr lvl="1"/>
                <a:r>
                  <a:rPr lang="en-US" b="1"/>
                  <a:t>Where:</a:t>
                </a:r>
              </a:p>
              <a:p>
                <a:pPr lvl="2"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𝑑𝑖𝑠𝑡𝑎𝑛𝑐𝑒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/>
                  <a:t>: converts a distance measurement </a:t>
                </a:r>
                <a:br>
                  <a:rPr lang="en-US"/>
                </a:br>
                <a:r>
                  <a:rPr lang="en-US"/>
                  <a:t>                                  into a probability score between 0 and 1.</a:t>
                </a:r>
              </a:p>
              <a:p>
                <a:pPr lvl="3">
                  <a:spcBef>
                    <a:spcPts val="1200"/>
                  </a:spcBef>
                </a:pPr>
                <a:r>
                  <a:rPr lang="en-US"/>
                  <a:t>Returns higher score with lower distance</a:t>
                </a:r>
              </a:p>
              <a:p>
                <a:endParaRPr lang="en-US" b="1"/>
              </a:p>
              <a:p>
                <a:pPr lvl="1"/>
                <a:endParaRPr lang="en-US" b="1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C8409-E99F-B81F-4BC7-247C43FCE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9" t="-1708" r="-8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C7711-7528-65B5-BE97-4EFBD1452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83A4-F2DA-4910-87D7-A81452E80A0C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FF63F-5266-0031-691C-5322CB3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3835C1-235F-3872-547E-2900D66F2BE1}"/>
                  </a:ext>
                </a:extLst>
              </p:cNvPr>
              <p:cNvSpPr txBox="1"/>
              <p:nvPr/>
            </p:nvSpPr>
            <p:spPr>
              <a:xfrm>
                <a:off x="1630133" y="3089911"/>
                <a:ext cx="8573309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𝑆𝑡𝑎𝑐𝑘𝑇𝑟𝑎𝑐𝑒𝑅𝑒𝑙𝑒𝑣𝑎𝑛𝑐𝑒𝑆𝑐𝑜𝑟𝑒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𝑠𝑡𝑎𝑐𝑘𝑇𝑟𝑎𝑐𝑒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𝑖𝑛𝑑𝑒𝑥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3835C1-235F-3872-547E-2900D66F2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33" y="3089911"/>
                <a:ext cx="8573309" cy="559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function">
            <a:extLst>
              <a:ext uri="{FF2B5EF4-FFF2-40B4-BE49-F238E27FC236}">
                <a16:creationId xmlns:a16="http://schemas.microsoft.com/office/drawing/2014/main" id="{3A37503D-3E82-F9E5-FED6-2F01BEB5D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89" y="3788589"/>
            <a:ext cx="4504137" cy="2675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1084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194DBCD-45FF-0238-91FC-40A1DE7EF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3E92-9210-ABEF-BC94-C91562A7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 Relevance measurement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BCAC0-490B-104E-4474-4691962C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A5C7-F709-40B1-9497-6DAA93D4D342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010A3-431B-AB10-92E6-B2E14F55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A72EE-923D-E5C9-1371-5D42E0C9EE4C}"/>
              </a:ext>
            </a:extLst>
          </p:cNvPr>
          <p:cNvSpPr txBox="1"/>
          <p:nvPr/>
        </p:nvSpPr>
        <p:spPr>
          <a:xfrm>
            <a:off x="2649395" y="1266102"/>
            <a:ext cx="689321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Stack Trace of Failed Test Case:</a:t>
            </a:r>
          </a:p>
          <a:p>
            <a:r>
              <a:rPr lang="en-US" altLang="ko-KR" sz="1400"/>
              <a:t>at </a:t>
            </a:r>
            <a:r>
              <a:rPr lang="en-US" altLang="ko-KR" sz="1400" err="1"/>
              <a:t>java.base</a:t>
            </a:r>
            <a:r>
              <a:rPr lang="en-US" altLang="ko-KR" sz="1400"/>
              <a:t>/</a:t>
            </a:r>
            <a:r>
              <a:rPr lang="en-US" altLang="ko-KR" sz="1400" err="1"/>
              <a:t>java.lang.System.arraycopy</a:t>
            </a:r>
            <a:r>
              <a:rPr lang="en-US" altLang="ko-KR" sz="1400"/>
              <a:t>(Native Method)</a:t>
            </a:r>
          </a:p>
          <a:p>
            <a:r>
              <a:rPr lang="en-US" altLang="ko-KR" sz="1400"/>
              <a:t>at org.apache.commons.lang3.ArrayUtils.</a:t>
            </a:r>
            <a:r>
              <a:rPr lang="en-US" altLang="ko-KR" sz="1400" b="1">
                <a:solidFill>
                  <a:schemeClr val="tx2">
                    <a:lumMod val="50000"/>
                    <a:lumOff val="50000"/>
                  </a:schemeClr>
                </a:solidFill>
              </a:rPr>
              <a:t>addAll</a:t>
            </a:r>
            <a:r>
              <a:rPr lang="en-US" altLang="ko-KR" sz="1400"/>
              <a:t>(</a:t>
            </a:r>
            <a:r>
              <a:rPr lang="en-US" altLang="ko-KR" sz="1400" b="1">
                <a:solidFill>
                  <a:schemeClr val="accent2"/>
                </a:solidFill>
              </a:rPr>
              <a:t>ArrayUtils</a:t>
            </a:r>
            <a:r>
              <a:rPr lang="en-US" altLang="ko-KR" sz="1400"/>
              <a:t>.java:</a:t>
            </a:r>
            <a:r>
              <a:rPr lang="en-US" altLang="ko-KR" sz="1400" b="1">
                <a:solidFill>
                  <a:schemeClr val="accent6"/>
                </a:solidFill>
              </a:rPr>
              <a:t>2958</a:t>
            </a:r>
            <a:r>
              <a:rPr lang="en-US" altLang="ko-KR" sz="1400"/>
              <a:t>)</a:t>
            </a:r>
          </a:p>
          <a:p>
            <a:r>
              <a:rPr lang="en-US" altLang="ko-KR" sz="1400"/>
              <a:t>at org.apache.commons.lang3.ArrayUtilsAddTest.testJira567(ArrayUtilsAddTest.java:40)</a:t>
            </a:r>
          </a:p>
          <a:p>
            <a:r>
              <a:rPr lang="en-US" altLang="ko-KR" sz="140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0A7D4-5CD7-87E7-C704-104F6B847874}"/>
              </a:ext>
            </a:extLst>
          </p:cNvPr>
          <p:cNvSpPr txBox="1"/>
          <p:nvPr/>
        </p:nvSpPr>
        <p:spPr>
          <a:xfrm>
            <a:off x="162059" y="2884379"/>
            <a:ext cx="218319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/>
              <a:t>Fault line Information:</a:t>
            </a:r>
          </a:p>
          <a:p>
            <a:r>
              <a:rPr lang="en-US" sz="1400"/>
              <a:t>    - Class: </a:t>
            </a:r>
            <a:r>
              <a:rPr lang="en-US" altLang="ko-KR" sz="1400" b="1" err="1">
                <a:solidFill>
                  <a:schemeClr val="accent2"/>
                </a:solidFill>
              </a:rPr>
              <a:t>ArrayUtils</a:t>
            </a:r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/>
              <a:t>    - Method: </a:t>
            </a:r>
            <a:r>
              <a:rPr lang="en-US" sz="14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addAll</a:t>
            </a:r>
            <a:endParaRPr lang="en-US" sz="1400" b="1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US" sz="1400"/>
              <a:t>    - line#: </a:t>
            </a:r>
            <a:r>
              <a:rPr lang="en-US" sz="1400" b="1">
                <a:solidFill>
                  <a:schemeClr val="accent6"/>
                </a:solidFill>
              </a:rPr>
              <a:t>2960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B2075-9526-25BD-B321-AE7C5B9EE208}"/>
              </a:ext>
            </a:extLst>
          </p:cNvPr>
          <p:cNvSpPr txBox="1"/>
          <p:nvPr/>
        </p:nvSpPr>
        <p:spPr>
          <a:xfrm>
            <a:off x="162059" y="4060573"/>
            <a:ext cx="218319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/>
              <a:t>Normal line Information:</a:t>
            </a:r>
          </a:p>
          <a:p>
            <a:r>
              <a:rPr lang="en-US" sz="1400"/>
              <a:t>    - Class: </a:t>
            </a:r>
            <a:r>
              <a:rPr lang="en-US" altLang="ko-KR" sz="1400" b="1" err="1">
                <a:solidFill>
                  <a:schemeClr val="accent2"/>
                </a:solidFill>
              </a:rPr>
              <a:t>ArrayUtils</a:t>
            </a:r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/>
              <a:t>    - Method: </a:t>
            </a:r>
            <a:r>
              <a:rPr lang="en-US" sz="14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addAll</a:t>
            </a:r>
            <a:endParaRPr lang="en-US" sz="1400" b="1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US" sz="1400"/>
              <a:t>    - line#: </a:t>
            </a:r>
            <a:r>
              <a:rPr lang="en-US" sz="1400" b="1">
                <a:solidFill>
                  <a:schemeClr val="accent6"/>
                </a:solidFill>
              </a:rPr>
              <a:t>2967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사각형: 둥근 모서리 15">
                <a:extLst>
                  <a:ext uri="{FF2B5EF4-FFF2-40B4-BE49-F238E27FC236}">
                    <a16:creationId xmlns:a16="http://schemas.microsoft.com/office/drawing/2014/main" id="{48FAD1A5-F75E-0E27-63FD-DBE0F36269DB}"/>
                  </a:ext>
                </a:extLst>
              </p:cNvPr>
              <p:cNvSpPr/>
              <p:nvPr/>
            </p:nvSpPr>
            <p:spPr>
              <a:xfrm>
                <a:off x="2842751" y="3413934"/>
                <a:ext cx="1479082" cy="1116359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𝑠𝑡𝑎𝑐𝑘𝑇𝑟𝑎𝑐𝑒</m:t>
                      </m:r>
                      <m:d>
                        <m:d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ko-KR" altLang="en-US" sz="14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사각형: 둥근 모서리 15">
                <a:extLst>
                  <a:ext uri="{FF2B5EF4-FFF2-40B4-BE49-F238E27FC236}">
                    <a16:creationId xmlns:a16="http://schemas.microsoft.com/office/drawing/2014/main" id="{48FAD1A5-F75E-0E27-63FD-DBE0F3626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751" y="3413934"/>
                <a:ext cx="1479082" cy="11163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직선 화살표 연결선 18">
            <a:extLst>
              <a:ext uri="{FF2B5EF4-FFF2-40B4-BE49-F238E27FC236}">
                <a16:creationId xmlns:a16="http://schemas.microsoft.com/office/drawing/2014/main" id="{C0B9C94C-DB18-E7F9-F741-A583A57C2FB4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096549" y="3703044"/>
            <a:ext cx="350685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74">
            <a:extLst>
              <a:ext uri="{FF2B5EF4-FFF2-40B4-BE49-F238E27FC236}">
                <a16:creationId xmlns:a16="http://schemas.microsoft.com/office/drawing/2014/main" id="{195C3A41-EBFD-8F69-387F-5A41A5CDED8F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096549" y="4223797"/>
            <a:ext cx="351014" cy="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8568A2-C786-1CDB-D1AD-2A731CA00EE5}"/>
                  </a:ext>
                </a:extLst>
              </p:cNvPr>
              <p:cNvSpPr txBox="1"/>
              <p:nvPr/>
            </p:nvSpPr>
            <p:spPr>
              <a:xfrm>
                <a:off x="4599052" y="3495059"/>
                <a:ext cx="1810372" cy="9541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/>
                  <a:t>Target Frame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1"/>
                  <a:t>:</a:t>
                </a:r>
              </a:p>
              <a:p>
                <a:r>
                  <a:rPr lang="en-US" sz="1400"/>
                  <a:t>    - Class: </a:t>
                </a:r>
                <a:r>
                  <a:rPr lang="en-US" altLang="ko-KR" sz="1400" b="1" err="1">
                    <a:solidFill>
                      <a:schemeClr val="accent2"/>
                    </a:solidFill>
                  </a:rPr>
                  <a:t>ArrayUtils</a:t>
                </a:r>
                <a:endParaRPr lang="en-US" sz="1400" b="1">
                  <a:solidFill>
                    <a:schemeClr val="accent2"/>
                  </a:solidFill>
                </a:endParaRPr>
              </a:p>
              <a:p>
                <a:r>
                  <a:rPr lang="en-US" sz="1400"/>
                  <a:t>    - Method: </a:t>
                </a:r>
                <a:r>
                  <a:rPr lang="en-US" sz="1400" b="1" err="1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addAll</a:t>
                </a:r>
                <a:endParaRPr lang="en-US" sz="1400" b="1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US" sz="1400"/>
                  <a:t>    - faulty line#: </a:t>
                </a:r>
                <a:r>
                  <a:rPr lang="en-US" sz="1400" b="1">
                    <a:solidFill>
                      <a:schemeClr val="accent6"/>
                    </a:solidFill>
                  </a:rPr>
                  <a:t>2962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8568A2-C786-1CDB-D1AD-2A731CA00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052" y="3495059"/>
                <a:ext cx="1810372" cy="954107"/>
              </a:xfrm>
              <a:prstGeom prst="rect">
                <a:avLst/>
              </a:prstGeom>
              <a:blipFill>
                <a:blip r:embed="rId4"/>
                <a:stretch>
                  <a:fillRect l="-667" b="-4375"/>
                </a:stretch>
              </a:blipFill>
              <a:ln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화살표 연결선 16">
            <a:extLst>
              <a:ext uri="{FF2B5EF4-FFF2-40B4-BE49-F238E27FC236}">
                <a16:creationId xmlns:a16="http://schemas.microsoft.com/office/drawing/2014/main" id="{D097D1AB-2AF2-A61E-21DC-017BFF2A143E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321833" y="3972113"/>
            <a:ext cx="277219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09">
            <a:extLst>
              <a:ext uri="{FF2B5EF4-FFF2-40B4-BE49-F238E27FC236}">
                <a16:creationId xmlns:a16="http://schemas.microsoft.com/office/drawing/2014/main" id="{10A66851-B9F5-2FB9-40A8-D9D075D866E3}"/>
              </a:ext>
            </a:extLst>
          </p:cNvPr>
          <p:cNvSpPr/>
          <p:nvPr/>
        </p:nvSpPr>
        <p:spPr>
          <a:xfrm>
            <a:off x="2696103" y="2946400"/>
            <a:ext cx="8147300" cy="270086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사각형: 둥근 모서리 26">
                <a:extLst>
                  <a:ext uri="{FF2B5EF4-FFF2-40B4-BE49-F238E27FC236}">
                    <a16:creationId xmlns:a16="http://schemas.microsoft.com/office/drawing/2014/main" id="{B084D4E0-05D7-D20A-9E05-4331590ED88F}"/>
                  </a:ext>
                </a:extLst>
              </p:cNvPr>
              <p:cNvSpPr/>
              <p:nvPr/>
            </p:nvSpPr>
            <p:spPr>
              <a:xfrm>
                <a:off x="6686643" y="3538634"/>
                <a:ext cx="1479082" cy="86695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사각형: 둥근 모서리 26">
                <a:extLst>
                  <a:ext uri="{FF2B5EF4-FFF2-40B4-BE49-F238E27FC236}">
                    <a16:creationId xmlns:a16="http://schemas.microsoft.com/office/drawing/2014/main" id="{B084D4E0-05D7-D20A-9E05-4331590ED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643" y="3538634"/>
                <a:ext cx="1479082" cy="86695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화살표 연결선 16">
            <a:extLst>
              <a:ext uri="{FF2B5EF4-FFF2-40B4-BE49-F238E27FC236}">
                <a16:creationId xmlns:a16="http://schemas.microsoft.com/office/drawing/2014/main" id="{33AB4AB5-1DE9-A307-78F7-CB39FDAAF416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 flipV="1">
            <a:off x="6409424" y="3972112"/>
            <a:ext cx="277219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사각형: 둥근 모서리 10">
                <a:extLst>
                  <a:ext uri="{FF2B5EF4-FFF2-40B4-BE49-F238E27FC236}">
                    <a16:creationId xmlns:a16="http://schemas.microsoft.com/office/drawing/2014/main" id="{D1DD8D80-02DB-2A2C-7484-7CE1B406475E}"/>
                  </a:ext>
                </a:extLst>
              </p:cNvPr>
              <p:cNvSpPr/>
              <p:nvPr/>
            </p:nvSpPr>
            <p:spPr>
              <a:xfrm>
                <a:off x="9218148" y="3495059"/>
                <a:ext cx="1551581" cy="86695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  <m:sSup>
                            <m:sSupPr>
                              <m:ctrlPr>
                                <a:rPr lang="en-US" altLang="ko-K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ko-KR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사각형: 둥근 모서리 10">
                <a:extLst>
                  <a:ext uri="{FF2B5EF4-FFF2-40B4-BE49-F238E27FC236}">
                    <a16:creationId xmlns:a16="http://schemas.microsoft.com/office/drawing/2014/main" id="{D1DD8D80-02DB-2A2C-7484-7CE1B4064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148" y="3495059"/>
                <a:ext cx="1551581" cy="86695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화살표 연결선 18">
            <a:extLst>
              <a:ext uri="{FF2B5EF4-FFF2-40B4-BE49-F238E27FC236}">
                <a16:creationId xmlns:a16="http://schemas.microsoft.com/office/drawing/2014/main" id="{03E599D8-46A3-AD78-2E61-882746048CA7}"/>
              </a:ext>
            </a:extLst>
          </p:cNvPr>
          <p:cNvCxnSpPr>
            <a:cxnSpLocks/>
          </p:cNvCxnSpPr>
          <p:nvPr/>
        </p:nvCxnSpPr>
        <p:spPr>
          <a:xfrm>
            <a:off x="10769399" y="3691271"/>
            <a:ext cx="331835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74">
            <a:extLst>
              <a:ext uri="{FF2B5EF4-FFF2-40B4-BE49-F238E27FC236}">
                <a16:creationId xmlns:a16="http://schemas.microsoft.com/office/drawing/2014/main" id="{24D970B6-2C4A-1E9D-8E58-42EAA62D1E0E}"/>
              </a:ext>
            </a:extLst>
          </p:cNvPr>
          <p:cNvCxnSpPr>
            <a:cxnSpLocks/>
          </p:cNvCxnSpPr>
          <p:nvPr/>
        </p:nvCxnSpPr>
        <p:spPr>
          <a:xfrm>
            <a:off x="10769729" y="4212024"/>
            <a:ext cx="348775" cy="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971D5C6-D7F8-F6E6-9D4A-341CF7F21B4B}"/>
              </a:ext>
            </a:extLst>
          </p:cNvPr>
          <p:cNvSpPr txBox="1"/>
          <p:nvPr/>
        </p:nvSpPr>
        <p:spPr>
          <a:xfrm>
            <a:off x="11101234" y="3527327"/>
            <a:ext cx="9219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/>
              <a:t>0.0183</a:t>
            </a:r>
            <a:endParaRPr lang="ko-KR" altLang="en-US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10F541-F09F-877B-B985-AC998FD3BDCA}"/>
              </a:ext>
            </a:extLst>
          </p:cNvPr>
          <p:cNvSpPr txBox="1"/>
          <p:nvPr/>
        </p:nvSpPr>
        <p:spPr>
          <a:xfrm>
            <a:off x="11125241" y="4066323"/>
            <a:ext cx="89793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/>
              <a:t>5.24e-22</a:t>
            </a:r>
            <a:endParaRPr lang="ko-KR" altLang="en-US" sz="1400"/>
          </a:p>
        </p:txBody>
      </p:sp>
      <p:cxnSp>
        <p:nvCxnSpPr>
          <p:cNvPr id="24" name="직선 화살표 연결선 18">
            <a:extLst>
              <a:ext uri="{FF2B5EF4-FFF2-40B4-BE49-F238E27FC236}">
                <a16:creationId xmlns:a16="http://schemas.microsoft.com/office/drawing/2014/main" id="{19092CF2-0F19-B1C5-B22B-608379458E8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345253" y="3361433"/>
            <a:ext cx="497498" cy="18772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74">
            <a:extLst>
              <a:ext uri="{FF2B5EF4-FFF2-40B4-BE49-F238E27FC236}">
                <a16:creationId xmlns:a16="http://schemas.microsoft.com/office/drawing/2014/main" id="{7A079CFF-B254-B80F-927C-9F848B2DE2AF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345253" y="4362014"/>
            <a:ext cx="497498" cy="175613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18">
            <a:extLst>
              <a:ext uri="{FF2B5EF4-FFF2-40B4-BE49-F238E27FC236}">
                <a16:creationId xmlns:a16="http://schemas.microsoft.com/office/drawing/2014/main" id="{F9EAEBCC-833D-AD63-0D68-26274A816A93}"/>
              </a:ext>
            </a:extLst>
          </p:cNvPr>
          <p:cNvCxnSpPr>
            <a:cxnSpLocks/>
          </p:cNvCxnSpPr>
          <p:nvPr/>
        </p:nvCxnSpPr>
        <p:spPr>
          <a:xfrm>
            <a:off x="8863765" y="3703044"/>
            <a:ext cx="350685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74">
            <a:extLst>
              <a:ext uri="{FF2B5EF4-FFF2-40B4-BE49-F238E27FC236}">
                <a16:creationId xmlns:a16="http://schemas.microsoft.com/office/drawing/2014/main" id="{00772E48-F36C-1774-A734-6C66BBA524FA}"/>
              </a:ext>
            </a:extLst>
          </p:cNvPr>
          <p:cNvCxnSpPr>
            <a:cxnSpLocks/>
          </p:cNvCxnSpPr>
          <p:nvPr/>
        </p:nvCxnSpPr>
        <p:spPr>
          <a:xfrm>
            <a:off x="8863600" y="4237322"/>
            <a:ext cx="350850" cy="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966877A-AC9A-4125-51F2-5A7BE0C76A6B}"/>
              </a:ext>
            </a:extLst>
          </p:cNvPr>
          <p:cNvSpPr txBox="1"/>
          <p:nvPr/>
        </p:nvSpPr>
        <p:spPr>
          <a:xfrm>
            <a:off x="8863600" y="5745806"/>
            <a:ext cx="306600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/>
              <a:t>* </a:t>
            </a:r>
            <a:r>
              <a:rPr lang="en-US" altLang="ko-KR">
                <a:solidFill>
                  <a:schemeClr val="accent6"/>
                </a:solidFill>
              </a:rPr>
              <a:t>success</a:t>
            </a:r>
            <a:r>
              <a:rPr lang="en-US" altLang="ko-KR"/>
              <a:t> to score fault line higher than normal line</a:t>
            </a:r>
            <a:endParaRPr lang="ko-KR" altLang="en-US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9A2DB615-A5EB-CAE2-D9D5-AEABBBFDE270}"/>
              </a:ext>
            </a:extLst>
          </p:cNvPr>
          <p:cNvSpPr/>
          <p:nvPr/>
        </p:nvSpPr>
        <p:spPr>
          <a:xfrm rot="16200000">
            <a:off x="4485015" y="2941222"/>
            <a:ext cx="282147" cy="356667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719418-FD8E-7CF2-7C8D-A470FFEC6E0D}"/>
              </a:ext>
            </a:extLst>
          </p:cNvPr>
          <p:cNvSpPr txBox="1"/>
          <p:nvPr/>
        </p:nvSpPr>
        <p:spPr>
          <a:xfrm>
            <a:off x="2842751" y="4865633"/>
            <a:ext cx="313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1. Get traces that equals </a:t>
            </a:r>
            <a:br>
              <a:rPr lang="en-US" sz="1600"/>
            </a:br>
            <a:r>
              <a:rPr lang="en-US" sz="1600"/>
              <a:t>      the </a:t>
            </a:r>
            <a:r>
              <a:rPr lang="en-US" sz="1600" err="1"/>
              <a:t>class&amp;method</a:t>
            </a:r>
            <a:r>
              <a:rPr lang="en-US" sz="1600"/>
              <a:t> of input line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2B189F9A-AEBC-3755-C13F-C286643CA02E}"/>
              </a:ext>
            </a:extLst>
          </p:cNvPr>
          <p:cNvSpPr/>
          <p:nvPr/>
        </p:nvSpPr>
        <p:spPr>
          <a:xfrm rot="16200000">
            <a:off x="7575090" y="3564470"/>
            <a:ext cx="282147" cy="23201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0A81EB-6274-7588-066C-A0096F4F7E4B}"/>
              </a:ext>
            </a:extLst>
          </p:cNvPr>
          <p:cNvSpPr txBox="1"/>
          <p:nvPr/>
        </p:nvSpPr>
        <p:spPr>
          <a:xfrm>
            <a:off x="6144907" y="4898437"/>
            <a:ext cx="2773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2. Measure distance between</a:t>
            </a:r>
            <a:br>
              <a:rPr lang="en-US" sz="1600"/>
            </a:br>
            <a:r>
              <a:rPr lang="en-US" sz="1600"/>
              <a:t>      input line and target trace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3517953E-9C74-60AC-0955-E534B102B5FE}"/>
              </a:ext>
            </a:extLst>
          </p:cNvPr>
          <p:cNvSpPr/>
          <p:nvPr/>
        </p:nvSpPr>
        <p:spPr>
          <a:xfrm rot="16200000">
            <a:off x="10268156" y="3474865"/>
            <a:ext cx="282147" cy="2564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C18F41-A586-537A-0D0D-2B1537927BA6}"/>
              </a:ext>
            </a:extLst>
          </p:cNvPr>
          <p:cNvSpPr txBox="1"/>
          <p:nvPr/>
        </p:nvSpPr>
        <p:spPr>
          <a:xfrm>
            <a:off x="9081181" y="4898437"/>
            <a:ext cx="1834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3. Measure ST</a:t>
            </a:r>
            <a:br>
              <a:rPr lang="en-US" sz="1600"/>
            </a:br>
            <a:r>
              <a:rPr lang="en-US" sz="1600"/>
              <a:t>      relevance score</a:t>
            </a:r>
          </a:p>
        </p:txBody>
      </p:sp>
      <p:sp>
        <p:nvSpPr>
          <p:cNvPr id="3" name="사각형: 둥근 모서리 26">
            <a:extLst>
              <a:ext uri="{FF2B5EF4-FFF2-40B4-BE49-F238E27FC236}">
                <a16:creationId xmlns:a16="http://schemas.microsoft.com/office/drawing/2014/main" id="{9D32D14B-DE3F-07EA-BE6A-64321F998E8A}"/>
              </a:ext>
            </a:extLst>
          </p:cNvPr>
          <p:cNvSpPr/>
          <p:nvPr/>
        </p:nvSpPr>
        <p:spPr>
          <a:xfrm>
            <a:off x="5348690" y="2790256"/>
            <a:ext cx="2675905" cy="271325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/>
              <a:t>2.c. Extract ST Feature</a:t>
            </a:r>
            <a:endParaRPr lang="ko-KR" alt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EEF477-5B32-474A-209C-2F959A608796}"/>
              </a:ext>
            </a:extLst>
          </p:cNvPr>
          <p:cNvSpPr txBox="1"/>
          <p:nvPr/>
        </p:nvSpPr>
        <p:spPr>
          <a:xfrm>
            <a:off x="8447234" y="3549155"/>
            <a:ext cx="42901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/>
              <a:t>0</a:t>
            </a:r>
            <a:endParaRPr lang="ko-KR" altLang="en-US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F7C99-94F0-28D2-3419-5FEDF62D1056}"/>
              </a:ext>
            </a:extLst>
          </p:cNvPr>
          <p:cNvSpPr txBox="1"/>
          <p:nvPr/>
        </p:nvSpPr>
        <p:spPr>
          <a:xfrm>
            <a:off x="8447563" y="4069908"/>
            <a:ext cx="42901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/>
              <a:t>1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327059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 animBg="1"/>
      <p:bldP spid="23" grpId="0" animBg="1"/>
      <p:bldP spid="28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FFB4-40BF-CA7A-54BF-EA49790B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RQ1: Line Selection Ratio (p-value comparison)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116946D-8068-93DF-3FE8-2C57E331C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93207"/>
              </p:ext>
            </p:extLst>
          </p:nvPr>
        </p:nvGraphicFramePr>
        <p:xfrm>
          <a:off x="6786880" y="2175112"/>
          <a:ext cx="4850860" cy="32537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66321">
                  <a:extLst>
                    <a:ext uri="{9D8B030D-6E8A-4147-A177-3AD203B41FA5}">
                      <a16:colId xmlns:a16="http://schemas.microsoft.com/office/drawing/2014/main" val="2707567787"/>
                    </a:ext>
                  </a:extLst>
                </a:gridCol>
                <a:gridCol w="888302">
                  <a:extLst>
                    <a:ext uri="{9D8B030D-6E8A-4147-A177-3AD203B41FA5}">
                      <a16:colId xmlns:a16="http://schemas.microsoft.com/office/drawing/2014/main" val="772584003"/>
                    </a:ext>
                  </a:extLst>
                </a:gridCol>
                <a:gridCol w="713111">
                  <a:extLst>
                    <a:ext uri="{9D8B030D-6E8A-4147-A177-3AD203B41FA5}">
                      <a16:colId xmlns:a16="http://schemas.microsoft.com/office/drawing/2014/main" val="1807371463"/>
                    </a:ext>
                  </a:extLst>
                </a:gridCol>
                <a:gridCol w="713111">
                  <a:extLst>
                    <a:ext uri="{9D8B030D-6E8A-4147-A177-3AD203B41FA5}">
                      <a16:colId xmlns:a16="http://schemas.microsoft.com/office/drawing/2014/main" val="4199790729"/>
                    </a:ext>
                  </a:extLst>
                </a:gridCol>
                <a:gridCol w="713111">
                  <a:extLst>
                    <a:ext uri="{9D8B030D-6E8A-4147-A177-3AD203B41FA5}">
                      <a16:colId xmlns:a16="http://schemas.microsoft.com/office/drawing/2014/main" val="3246052536"/>
                    </a:ext>
                  </a:extLst>
                </a:gridCol>
                <a:gridCol w="856904">
                  <a:extLst>
                    <a:ext uri="{9D8B030D-6E8A-4147-A177-3AD203B41FA5}">
                      <a16:colId xmlns:a16="http://schemas.microsoft.com/office/drawing/2014/main" val="126746762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Line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Selection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Ratio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#Mutants</a:t>
                      </a:r>
                      <a:b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Per</a:t>
                      </a:r>
                      <a:b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Line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Top-1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Top-3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Top-5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p-value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977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0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52.7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FF0000"/>
                          </a:solidFill>
                          <a:effectLst/>
                        </a:rPr>
                        <a:t>98.3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FF0000"/>
                          </a:solidFill>
                          <a:effectLst/>
                        </a:rPr>
                        <a:t>123.4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1.0000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496637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51.7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96.7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122.3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0.5536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49452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96.4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0.5967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77668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FF"/>
                          </a:solidFill>
                          <a:effectLst/>
                        </a:rPr>
                        <a:t>70%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FF"/>
                          </a:solidFill>
                          <a:effectLst/>
                        </a:rPr>
                        <a:t>50.7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FF"/>
                          </a:solidFill>
                          <a:effectLst/>
                        </a:rPr>
                        <a:t>92.5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FF"/>
                          </a:solidFill>
                          <a:effectLst/>
                        </a:rPr>
                        <a:t>117.4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FF"/>
                          </a:solidFill>
                          <a:effectLst/>
                        </a:rPr>
                        <a:t>0.0750</a:t>
                      </a:r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169018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49.3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91.3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118.2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0.0495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63646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47.4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0.0027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743568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45.9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87.2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111.8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0.0004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13461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42.6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83.8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108.9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478852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42.3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84.3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111.1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449107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43.2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86.6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112.8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90639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869C6-9098-71CF-2392-EA474C90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56AB-8373-46F4-86EF-BC61EEC486BF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D3E18-B3FB-703B-9730-A13ACA80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44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5A0937-FCC1-7A49-7832-ED334D72D01F}"/>
              </a:ext>
            </a:extLst>
          </p:cNvPr>
          <p:cNvSpPr txBox="1">
            <a:spLocks/>
          </p:cNvSpPr>
          <p:nvPr/>
        </p:nvSpPr>
        <p:spPr>
          <a:xfrm>
            <a:off x="375447" y="2953174"/>
            <a:ext cx="6411433" cy="18050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00FF"/>
                </a:solidFill>
              </a:rPr>
              <a:t>70% </a:t>
            </a:r>
            <a:r>
              <a:rPr lang="en-US" sz="2000" b="1"/>
              <a:t>is the optimal line selection threshold</a:t>
            </a:r>
          </a:p>
          <a:p>
            <a:pPr lvl="1"/>
            <a:r>
              <a:rPr lang="en-US" sz="1600"/>
              <a:t>Achieves </a:t>
            </a:r>
            <a:r>
              <a:rPr lang="en-US" sz="1600" b="1">
                <a:solidFill>
                  <a:srgbClr val="0000FF"/>
                </a:solidFill>
              </a:rPr>
              <a:t>29.8% time reduction (198.2 </a:t>
            </a:r>
            <a:r>
              <a:rPr lang="en-US" sz="1600" b="1">
                <a:solidFill>
                  <a:srgbClr val="0000FF"/>
                </a:solidFill>
                <a:sym typeface="Wingdings" panose="05000000000000000000" pitchFamily="2" charset="2"/>
              </a:rPr>
              <a:t> 139.1 hours)</a:t>
            </a:r>
            <a:r>
              <a:rPr lang="en-US" sz="1600" b="1">
                <a:sym typeface="Wingdings" panose="05000000000000000000" pitchFamily="2" charset="2"/>
              </a:rPr>
              <a:t> </a:t>
            </a:r>
            <a:br>
              <a:rPr lang="en-US" sz="1600" b="1">
                <a:sym typeface="Wingdings" panose="05000000000000000000" pitchFamily="2" charset="2"/>
              </a:rPr>
            </a:br>
            <a:r>
              <a:rPr lang="en-US" sz="1600" b="1">
                <a:sym typeface="Wingdings" panose="05000000000000000000" pitchFamily="2" charset="2"/>
              </a:rPr>
              <a:t> </a:t>
            </a:r>
            <a:r>
              <a:rPr lang="en-US" sz="1600"/>
              <a:t>compared to baseline (line selection ratio: 100%, #mutant: 10)</a:t>
            </a:r>
            <a:endParaRPr lang="en-US" sz="1600">
              <a:sym typeface="Wingdings" panose="05000000000000000000" pitchFamily="2" charset="2"/>
            </a:endParaRPr>
          </a:p>
          <a:p>
            <a:pPr lvl="1"/>
            <a:endParaRPr lang="en-US" sz="1600">
              <a:sym typeface="Wingdings" panose="05000000000000000000" pitchFamily="2" charset="2"/>
            </a:endParaRPr>
          </a:p>
          <a:p>
            <a:pPr lvl="1"/>
            <a:r>
              <a:rPr lang="en-US" sz="1600">
                <a:sym typeface="Wingdings" panose="05000000000000000000" pitchFamily="2" charset="2"/>
              </a:rPr>
              <a:t>No Statistical difference to baseline </a:t>
            </a:r>
            <a:r>
              <a:rPr lang="en-US" sz="1600" b="1">
                <a:solidFill>
                  <a:srgbClr val="0000FF"/>
                </a:solidFill>
                <a:sym typeface="Wingdings" panose="05000000000000000000" pitchFamily="2" charset="2"/>
              </a:rPr>
              <a:t>(p-value=0.0750)</a:t>
            </a:r>
          </a:p>
          <a:p>
            <a:pPr lvl="2"/>
            <a:r>
              <a:rPr lang="en-US" sz="1400">
                <a:sym typeface="Wingdings" panose="05000000000000000000" pitchFamily="2" charset="2"/>
              </a:rPr>
              <a:t>Below 70% threshold reveals progressive degradation</a:t>
            </a:r>
            <a:br>
              <a:rPr lang="en-US" sz="1400">
                <a:sym typeface="Wingdings" panose="05000000000000000000" pitchFamily="2" charset="2"/>
              </a:rPr>
            </a:br>
            <a:r>
              <a:rPr lang="en-US" sz="1400">
                <a:sym typeface="Wingdings" panose="05000000000000000000" pitchFamily="2" charset="2"/>
              </a:rPr>
              <a:t>  with statistical difference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73487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29E0F5-34A1-54D8-F5A2-FB4D97BBC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446F-689A-075E-6D5E-B3819F60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RQ2: #Mutants per line (p-value comparison)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1C6578E-1B95-606F-18FF-E65C2C0F1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438522"/>
              </p:ext>
            </p:extLst>
          </p:nvPr>
        </p:nvGraphicFramePr>
        <p:xfrm>
          <a:off x="6786880" y="2175112"/>
          <a:ext cx="4850860" cy="3505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66321">
                  <a:extLst>
                    <a:ext uri="{9D8B030D-6E8A-4147-A177-3AD203B41FA5}">
                      <a16:colId xmlns:a16="http://schemas.microsoft.com/office/drawing/2014/main" val="2707567787"/>
                    </a:ext>
                  </a:extLst>
                </a:gridCol>
                <a:gridCol w="888302">
                  <a:extLst>
                    <a:ext uri="{9D8B030D-6E8A-4147-A177-3AD203B41FA5}">
                      <a16:colId xmlns:a16="http://schemas.microsoft.com/office/drawing/2014/main" val="772584003"/>
                    </a:ext>
                  </a:extLst>
                </a:gridCol>
                <a:gridCol w="713111">
                  <a:extLst>
                    <a:ext uri="{9D8B030D-6E8A-4147-A177-3AD203B41FA5}">
                      <a16:colId xmlns:a16="http://schemas.microsoft.com/office/drawing/2014/main" val="1807371463"/>
                    </a:ext>
                  </a:extLst>
                </a:gridCol>
                <a:gridCol w="713111">
                  <a:extLst>
                    <a:ext uri="{9D8B030D-6E8A-4147-A177-3AD203B41FA5}">
                      <a16:colId xmlns:a16="http://schemas.microsoft.com/office/drawing/2014/main" val="4199790729"/>
                    </a:ext>
                  </a:extLst>
                </a:gridCol>
                <a:gridCol w="713111">
                  <a:extLst>
                    <a:ext uri="{9D8B030D-6E8A-4147-A177-3AD203B41FA5}">
                      <a16:colId xmlns:a16="http://schemas.microsoft.com/office/drawing/2014/main" val="3246052536"/>
                    </a:ext>
                  </a:extLst>
                </a:gridCol>
                <a:gridCol w="856904">
                  <a:extLst>
                    <a:ext uri="{9D8B030D-6E8A-4147-A177-3AD203B41FA5}">
                      <a16:colId xmlns:a16="http://schemas.microsoft.com/office/drawing/2014/main" val="126746762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Line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Selection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Ratio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#Mutants</a:t>
                      </a:r>
                      <a:b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Per</a:t>
                      </a:r>
                      <a:b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Line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Top-1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Top-3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Top-5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p-value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2977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52.7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FF0000"/>
                          </a:solidFill>
                          <a:effectLst/>
                        </a:rPr>
                        <a:t>98.3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>
                          <a:solidFill>
                            <a:srgbClr val="FF0000"/>
                          </a:solidFill>
                          <a:effectLst/>
                        </a:rPr>
                        <a:t>123.4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1.0000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9663779"/>
                  </a:ext>
                </a:extLst>
              </a:tr>
              <a:tr h="182880">
                <a:tc rowSpan="10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0.0750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49452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0.1977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76685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0.1533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690183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0.1286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364633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0.1836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35683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0.0753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134614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8852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0.0792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491074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0.0296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890639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026315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F9244-6988-9D62-1128-C8517FD1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FE0E-BFEC-4C66-B2FF-BE4EEF17B208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81319-42F4-953E-D564-B277E9DF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45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C889C1-1A82-E711-D8BA-FC8496BC357E}"/>
              </a:ext>
            </a:extLst>
          </p:cNvPr>
          <p:cNvSpPr txBox="1">
            <a:spLocks/>
          </p:cNvSpPr>
          <p:nvPr/>
        </p:nvSpPr>
        <p:spPr>
          <a:xfrm>
            <a:off x="375447" y="2953174"/>
            <a:ext cx="6411433" cy="1805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00FF"/>
                </a:solidFill>
              </a:rPr>
              <a:t>3</a:t>
            </a:r>
            <a:r>
              <a:rPr lang="en-US" sz="2000" b="1"/>
              <a:t> mutants per line is the optimal threshold |</a:t>
            </a:r>
            <a:br>
              <a:rPr lang="en-US" sz="2000" b="1"/>
            </a:br>
            <a:r>
              <a:rPr lang="en-US" sz="2000" b="1"/>
              <a:t> </a:t>
            </a:r>
            <a:r>
              <a:rPr lang="en-US" sz="1800"/>
              <a:t>(with line selection ratio: 70%)</a:t>
            </a:r>
            <a:endParaRPr lang="en-US" sz="2000"/>
          </a:p>
          <a:p>
            <a:pPr lvl="1"/>
            <a:r>
              <a:rPr lang="en-US" sz="1600"/>
              <a:t>Achieves </a:t>
            </a:r>
            <a:r>
              <a:rPr lang="en-US" sz="1600" b="1">
                <a:solidFill>
                  <a:srgbClr val="0000FF"/>
                </a:solidFill>
              </a:rPr>
              <a:t>74.6% time reduction (198.2</a:t>
            </a:r>
            <a:r>
              <a:rPr lang="en-US" sz="1600" b="1">
                <a:solidFill>
                  <a:srgbClr val="0000FF"/>
                </a:solidFill>
                <a:sym typeface="Wingdings" panose="05000000000000000000" pitchFamily="2" charset="2"/>
              </a:rPr>
              <a:t>  50.4 hours)</a:t>
            </a:r>
            <a:r>
              <a:rPr lang="en-US" sz="160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br>
              <a:rPr lang="en-US" sz="1600">
                <a:solidFill>
                  <a:srgbClr val="0000FF"/>
                </a:solidFill>
                <a:sym typeface="Wingdings" panose="05000000000000000000" pitchFamily="2" charset="2"/>
              </a:rPr>
            </a:br>
            <a:r>
              <a:rPr lang="en-US" sz="160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1600"/>
              <a:t>compared to baseline </a:t>
            </a:r>
            <a:r>
              <a:rPr lang="en-US" sz="1400"/>
              <a:t>(line selection ratio: 100%, #mutant: 10) </a:t>
            </a:r>
          </a:p>
          <a:p>
            <a:pPr lvl="1"/>
            <a:endParaRPr lang="en-US" sz="1400">
              <a:sym typeface="Wingdings" panose="05000000000000000000" pitchFamily="2" charset="2"/>
            </a:endParaRPr>
          </a:p>
          <a:p>
            <a:pPr lvl="1"/>
            <a:r>
              <a:rPr lang="en-US" sz="1600">
                <a:sym typeface="Wingdings" panose="05000000000000000000" pitchFamily="2" charset="2"/>
              </a:rPr>
              <a:t>No Statistical difference to baseline </a:t>
            </a:r>
            <a:r>
              <a:rPr lang="en-US" sz="1600" b="1">
                <a:solidFill>
                  <a:srgbClr val="0000FF"/>
                </a:solidFill>
                <a:sym typeface="Wingdings" panose="05000000000000000000" pitchFamily="2" charset="2"/>
              </a:rPr>
              <a:t>(p-</a:t>
            </a:r>
            <a:r>
              <a:rPr lang="en-US" sz="1600" b="1" err="1">
                <a:solidFill>
                  <a:srgbClr val="0000FF"/>
                </a:solidFill>
                <a:sym typeface="Wingdings" panose="05000000000000000000" pitchFamily="2" charset="2"/>
              </a:rPr>
              <a:t>val</a:t>
            </a:r>
            <a:r>
              <a:rPr lang="en-US" sz="1600" b="1">
                <a:solidFill>
                  <a:srgbClr val="0000FF"/>
                </a:solidFill>
                <a:sym typeface="Wingdings" panose="05000000000000000000" pitchFamily="2" charset="2"/>
              </a:rPr>
              <a:t>=0.0792)</a:t>
            </a:r>
          </a:p>
          <a:p>
            <a:pPr lvl="2"/>
            <a:r>
              <a:rPr lang="en-US" sz="1400">
                <a:sym typeface="Wingdings" panose="05000000000000000000" pitchFamily="2" charset="2"/>
              </a:rPr>
              <a:t>Below 3 mutants threshold reveals progressive degradation with statistical difference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92301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10BB497-07AB-8275-1656-B6770B4C4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045C-D401-8985-01FB-1387D182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RQ3: Stack Trace Relevance Feature [defects4j]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170E-B23F-BD4B-63E7-D8A646547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2762956"/>
            <a:ext cx="5943983" cy="2328333"/>
          </a:xfrm>
        </p:spPr>
        <p:txBody>
          <a:bodyPr>
            <a:normAutofit/>
          </a:bodyPr>
          <a:lstStyle/>
          <a:p>
            <a:r>
              <a:rPr lang="en-US" sz="2000" b="1"/>
              <a:t>Analysis: </a:t>
            </a:r>
            <a:r>
              <a:rPr lang="en-US" sz="2000"/>
              <a:t>DLFL can benefit from stack trace data</a:t>
            </a:r>
            <a:endParaRPr lang="en-US" sz="2000" b="1"/>
          </a:p>
          <a:p>
            <a:pPr lvl="1"/>
            <a:r>
              <a:rPr lang="en-US" sz="1800"/>
              <a:t>For 257 real faults of 5 java </a:t>
            </a:r>
            <a:r>
              <a:rPr lang="en-US" sz="1800" err="1"/>
              <a:t>oss</a:t>
            </a:r>
            <a:r>
              <a:rPr lang="en-US" sz="1800"/>
              <a:t> projects,</a:t>
            </a:r>
            <a:br>
              <a:rPr lang="en-US" sz="1800"/>
            </a:br>
            <a:r>
              <a:rPr lang="en-US" sz="1800" b="1"/>
              <a:t>faulty lines resulted in higher ST relevance scores (0.1699)</a:t>
            </a:r>
            <a:r>
              <a:rPr lang="en-US" sz="1800"/>
              <a:t> compared to non-faulty lines (0.0074).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804FE-630C-7D84-9E6C-1581FB95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F3C0-4652-470D-81C1-B8C3DDD9C488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79272-148A-C064-4F56-929310D0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03C16A-D94D-EC55-3FEC-93B8EAC7A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140093"/>
              </p:ext>
            </p:extLst>
          </p:nvPr>
        </p:nvGraphicFramePr>
        <p:xfrm>
          <a:off x="6775894" y="1922356"/>
          <a:ext cx="4577906" cy="30099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42594">
                  <a:extLst>
                    <a:ext uri="{9D8B030D-6E8A-4147-A177-3AD203B41FA5}">
                      <a16:colId xmlns:a16="http://schemas.microsoft.com/office/drawing/2014/main" val="3560139919"/>
                    </a:ext>
                  </a:extLst>
                </a:gridCol>
                <a:gridCol w="923354">
                  <a:extLst>
                    <a:ext uri="{9D8B030D-6E8A-4147-A177-3AD203B41FA5}">
                      <a16:colId xmlns:a16="http://schemas.microsoft.com/office/drawing/2014/main" val="2730118934"/>
                    </a:ext>
                  </a:extLst>
                </a:gridCol>
                <a:gridCol w="959104">
                  <a:extLst>
                    <a:ext uri="{9D8B030D-6E8A-4147-A177-3AD203B41FA5}">
                      <a16:colId xmlns:a16="http://schemas.microsoft.com/office/drawing/2014/main" val="1961363000"/>
                    </a:ext>
                  </a:extLst>
                </a:gridCol>
                <a:gridCol w="819658">
                  <a:extLst>
                    <a:ext uri="{9D8B030D-6E8A-4147-A177-3AD203B41FA5}">
                      <a16:colId xmlns:a16="http://schemas.microsoft.com/office/drawing/2014/main" val="3071126160"/>
                    </a:ext>
                  </a:extLst>
                </a:gridCol>
                <a:gridCol w="933196">
                  <a:extLst>
                    <a:ext uri="{9D8B030D-6E8A-4147-A177-3AD203B41FA5}">
                      <a16:colId xmlns:a16="http://schemas.microsoft.com/office/drawing/2014/main" val="136868491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subject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# of faults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line type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avg.</a:t>
                      </a:r>
                    </a:p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distance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avg. ST </a:t>
                      </a:r>
                    </a:p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Rel. score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899516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3.93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212696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non-faulty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726102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Mockito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336257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non-faulty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801551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254871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non-faulty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651819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021423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non-faulty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005228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9791290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non-faulty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491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178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9685-F38B-A7F7-C4FE-E49515D6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RQ3: Stack Trace Relevance Feature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23E5A-C897-3AA1-B314-29A56375A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2762956"/>
            <a:ext cx="6011716" cy="2328333"/>
          </a:xfrm>
        </p:spPr>
        <p:txBody>
          <a:bodyPr>
            <a:normAutofit/>
          </a:bodyPr>
          <a:lstStyle/>
          <a:p>
            <a:r>
              <a:rPr lang="en-US" sz="2000" b="1"/>
              <a:t>Analysis: </a:t>
            </a:r>
            <a:r>
              <a:rPr lang="en-US" sz="2000"/>
              <a:t>DLFL can benefit from stack trace data</a:t>
            </a:r>
            <a:endParaRPr lang="en-US" sz="2000" b="1"/>
          </a:p>
          <a:p>
            <a:pPr lvl="1"/>
            <a:r>
              <a:rPr lang="en-US" sz="1800"/>
              <a:t>Across 6 military defense SW systems, </a:t>
            </a:r>
            <a:br>
              <a:rPr lang="en-US" sz="1800"/>
            </a:br>
            <a:r>
              <a:rPr lang="en-US" sz="1800" b="1"/>
              <a:t>faulty lines resulted in higher ST relevance scores (0.5386)</a:t>
            </a:r>
            <a:r>
              <a:rPr lang="en-US" sz="1800"/>
              <a:t> compared to non-faulty lines (0.0079).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05A84-3B37-F94C-C31C-01E31E87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1D34-9DD2-42CE-BC3A-70BA4CEDBE20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EF2B2-ADC1-65A9-ADD9-6904E426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97D528-1CDD-347E-C1CB-1498C166F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07926"/>
              </p:ext>
            </p:extLst>
          </p:nvPr>
        </p:nvGraphicFramePr>
        <p:xfrm>
          <a:off x="6775894" y="2045572"/>
          <a:ext cx="4577906" cy="35128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42594">
                  <a:extLst>
                    <a:ext uri="{9D8B030D-6E8A-4147-A177-3AD203B41FA5}">
                      <a16:colId xmlns:a16="http://schemas.microsoft.com/office/drawing/2014/main" val="3560139919"/>
                    </a:ext>
                  </a:extLst>
                </a:gridCol>
                <a:gridCol w="923354">
                  <a:extLst>
                    <a:ext uri="{9D8B030D-6E8A-4147-A177-3AD203B41FA5}">
                      <a16:colId xmlns:a16="http://schemas.microsoft.com/office/drawing/2014/main" val="2730118934"/>
                    </a:ext>
                  </a:extLst>
                </a:gridCol>
                <a:gridCol w="959104">
                  <a:extLst>
                    <a:ext uri="{9D8B030D-6E8A-4147-A177-3AD203B41FA5}">
                      <a16:colId xmlns:a16="http://schemas.microsoft.com/office/drawing/2014/main" val="1961363000"/>
                    </a:ext>
                  </a:extLst>
                </a:gridCol>
                <a:gridCol w="819658">
                  <a:extLst>
                    <a:ext uri="{9D8B030D-6E8A-4147-A177-3AD203B41FA5}">
                      <a16:colId xmlns:a16="http://schemas.microsoft.com/office/drawing/2014/main" val="3071126160"/>
                    </a:ext>
                  </a:extLst>
                </a:gridCol>
                <a:gridCol w="933196">
                  <a:extLst>
                    <a:ext uri="{9D8B030D-6E8A-4147-A177-3AD203B41FA5}">
                      <a16:colId xmlns:a16="http://schemas.microsoft.com/office/drawing/2014/main" val="136868491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subject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# of faults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line type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avg.</a:t>
                      </a:r>
                    </a:p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distance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avg. ST </a:t>
                      </a:r>
                    </a:p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Rel. score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899516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err="1">
                          <a:effectLst/>
                        </a:rPr>
                        <a:t>System_A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1.88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0.4811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212696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non-faulty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10.67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726102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err="1">
                          <a:effectLst/>
                        </a:rPr>
                        <a:t>System_B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3.02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0.3541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336257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non-faulty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10.41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0.0032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801551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err="1">
                          <a:effectLst/>
                        </a:rPr>
                        <a:t>System_C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1.67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0.6056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254871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non-faulty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10.30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0.0037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651819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err="1">
                          <a:effectLst/>
                        </a:rPr>
                        <a:t>System_D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1.20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0.6649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021423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non-faulty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8.49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0.0202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005228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err="1">
                          <a:effectLst/>
                        </a:rPr>
                        <a:t>System_E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0.5305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9659816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non-faulty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8.72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0.0065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747995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System_F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2.24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0.5955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9791290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non-faulty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6.76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0.0129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491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4031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728DC-97B0-59C0-F49D-D86F607A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7FEB9-2B76-6617-CBA7-CAD3C443C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6B954-6D74-6512-4747-B7052007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C94C-0F2A-487E-9045-9259C616C51F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FD6CC-4829-D1DA-6980-93583CF7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1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37C9-5D5E-7387-924B-7FEC1EBF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Research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43B07B-920E-DC29-A263-2894C2C4A4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/>
                  <a:t>Issues in existing researches:</a:t>
                </a:r>
                <a:endParaRPr lang="en-US"/>
              </a:p>
              <a:p>
                <a:pPr lvl="1"/>
                <a:r>
                  <a:rPr lang="en-US"/>
                  <a:t>constructs MBFL-DLFL dataset in an </a:t>
                </a:r>
                <a:r>
                  <a:rPr lang="en-US" b="1">
                    <a:solidFill>
                      <a:srgbClr val="FF0000"/>
                    </a:solidFill>
                  </a:rPr>
                  <a:t>ad-hoc way</a:t>
                </a:r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en-US" sz="140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≈20</m:t>
                    </m:r>
                  </m:oMath>
                </a14:m>
                <a:r>
                  <a:rPr lang="en-US" sz="1400">
                    <a:solidFill>
                      <a:schemeClr val="tx1"/>
                    </a:solidFill>
                  </a:rPr>
                  <a:t> DLFL papers, since 2019)</a:t>
                </a:r>
                <a:endParaRPr lang="en-US" sz="1200">
                  <a:solidFill>
                    <a:schemeClr val="tx1"/>
                  </a:solidFill>
                </a:endParaRPr>
              </a:p>
              <a:p>
                <a:pPr lvl="2"/>
                <a:r>
                  <a:rPr lang="en-US"/>
                  <a:t>only focuses on </a:t>
                </a:r>
                <a:r>
                  <a:rPr lang="en-US" b="1"/>
                  <a:t>model architecture</a:t>
                </a:r>
              </a:p>
              <a:p>
                <a:pPr lvl="2"/>
                <a:r>
                  <a:rPr lang="en-US" b="1"/>
                  <a:t>No open description</a:t>
                </a:r>
                <a:r>
                  <a:rPr lang="en-US"/>
                  <a:t> regarding dataset construction methodologies.</a:t>
                </a:r>
              </a:p>
              <a:p>
                <a:endParaRPr lang="en-US" b="1">
                  <a:ea typeface="Cambria Math" panose="02040503050406030204" pitchFamily="18" charset="0"/>
                </a:endParaRPr>
              </a:p>
              <a:p>
                <a:r>
                  <a:rPr lang="en-US" b="1">
                    <a:ea typeface="Cambria Math" panose="02040503050406030204" pitchFamily="18" charset="0"/>
                  </a:rPr>
                  <a:t>Example: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43B07B-920E-DC29-A263-2894C2C4A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9" t="-17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6733C-EAE6-FEEF-279F-63DD5E87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93F2-F0CB-4EDF-8E7F-64EE44D317B7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92BF9-F08E-FA10-282B-04020067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49</a:t>
            </a:fld>
            <a:endParaRPr lang="en-US"/>
          </a:p>
        </p:txBody>
      </p:sp>
      <p:pic>
        <p:nvPicPr>
          <p:cNvPr id="29" name="그림 4">
            <a:extLst>
              <a:ext uri="{FF2B5EF4-FFF2-40B4-BE49-F238E27FC236}">
                <a16:creationId xmlns:a16="http://schemas.microsoft.com/office/drawing/2014/main" id="{576A8A3A-8B6B-1F2F-D7B7-BD657DC2E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493" y="4299441"/>
            <a:ext cx="1083723" cy="1083723"/>
          </a:xfrm>
          <a:prstGeom prst="rect">
            <a:avLst/>
          </a:prstGeom>
        </p:spPr>
      </p:pic>
      <p:cxnSp>
        <p:nvCxnSpPr>
          <p:cNvPr id="30" name="직선 화살표 연결선 5">
            <a:extLst>
              <a:ext uri="{FF2B5EF4-FFF2-40B4-BE49-F238E27FC236}">
                <a16:creationId xmlns:a16="http://schemas.microsoft.com/office/drawing/2014/main" id="{D6D27DA3-78A0-3EBC-AFE1-A6E1E686E80C}"/>
              </a:ext>
            </a:extLst>
          </p:cNvPr>
          <p:cNvCxnSpPr>
            <a:cxnSpLocks/>
            <a:stCxn id="37" idx="3"/>
            <a:endCxn id="29" idx="1"/>
          </p:cNvCxnSpPr>
          <p:nvPr/>
        </p:nvCxnSpPr>
        <p:spPr>
          <a:xfrm flipV="1">
            <a:off x="6776927" y="4841303"/>
            <a:ext cx="623566" cy="2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1709899-5BAF-B87E-9E13-D54805C5EF47}"/>
              </a:ext>
            </a:extLst>
          </p:cNvPr>
          <p:cNvSpPr txBox="1"/>
          <p:nvPr/>
        </p:nvSpPr>
        <p:spPr>
          <a:xfrm>
            <a:off x="7273211" y="5397783"/>
            <a:ext cx="141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/>
              <a:t>Deep Learning</a:t>
            </a:r>
          </a:p>
          <a:p>
            <a:pPr algn="ctr"/>
            <a:r>
              <a:rPr lang="en-US" altLang="ko-KR" sz="1400"/>
              <a:t>Model</a:t>
            </a:r>
            <a:endParaRPr lang="ko-KR" altLang="en-US" sz="1400"/>
          </a:p>
        </p:txBody>
      </p:sp>
      <p:cxnSp>
        <p:nvCxnSpPr>
          <p:cNvPr id="32" name="직선 화살표 연결선 7">
            <a:extLst>
              <a:ext uri="{FF2B5EF4-FFF2-40B4-BE49-F238E27FC236}">
                <a16:creationId xmlns:a16="http://schemas.microsoft.com/office/drawing/2014/main" id="{846FB850-1949-0008-02A1-EA2AD5978B53}"/>
              </a:ext>
            </a:extLst>
          </p:cNvPr>
          <p:cNvCxnSpPr>
            <a:cxnSpLocks/>
            <a:stCxn id="29" idx="3"/>
            <a:endCxn id="42" idx="1"/>
          </p:cNvCxnSpPr>
          <p:nvPr/>
        </p:nvCxnSpPr>
        <p:spPr>
          <a:xfrm flipV="1">
            <a:off x="8484216" y="4837202"/>
            <a:ext cx="653929" cy="4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직선 화살표 연결선 8">
            <a:extLst>
              <a:ext uri="{FF2B5EF4-FFF2-40B4-BE49-F238E27FC236}">
                <a16:creationId xmlns:a16="http://schemas.microsoft.com/office/drawing/2014/main" id="{66F569B0-BA1A-0453-69A9-1B08D43AC788}"/>
              </a:ext>
            </a:extLst>
          </p:cNvPr>
          <p:cNvCxnSpPr>
            <a:cxnSpLocks/>
            <a:stCxn id="42" idx="3"/>
            <a:endCxn id="47" idx="1"/>
          </p:cNvCxnSpPr>
          <p:nvPr/>
        </p:nvCxnSpPr>
        <p:spPr>
          <a:xfrm flipV="1">
            <a:off x="10144988" y="4832521"/>
            <a:ext cx="371789" cy="4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그룹 9">
            <a:extLst>
              <a:ext uri="{FF2B5EF4-FFF2-40B4-BE49-F238E27FC236}">
                <a16:creationId xmlns:a16="http://schemas.microsoft.com/office/drawing/2014/main" id="{C8E55614-FCE7-1839-4DEC-3E964F39507B}"/>
              </a:ext>
            </a:extLst>
          </p:cNvPr>
          <p:cNvGrpSpPr/>
          <p:nvPr/>
        </p:nvGrpSpPr>
        <p:grpSpPr>
          <a:xfrm>
            <a:off x="5693203" y="4572335"/>
            <a:ext cx="1083724" cy="543518"/>
            <a:chOff x="3119688" y="2257040"/>
            <a:chExt cx="974085" cy="491492"/>
          </a:xfrm>
        </p:grpSpPr>
        <p:grpSp>
          <p:nvGrpSpPr>
            <p:cNvPr id="35" name="그룹 11">
              <a:extLst>
                <a:ext uri="{FF2B5EF4-FFF2-40B4-BE49-F238E27FC236}">
                  <a16:creationId xmlns:a16="http://schemas.microsoft.com/office/drawing/2014/main" id="{3531FEF9-818E-28B0-3E00-22CF3754F940}"/>
                </a:ext>
              </a:extLst>
            </p:cNvPr>
            <p:cNvGrpSpPr/>
            <p:nvPr/>
          </p:nvGrpSpPr>
          <p:grpSpPr>
            <a:xfrm>
              <a:off x="3119688" y="2257040"/>
              <a:ext cx="974085" cy="491492"/>
              <a:chOff x="3119688" y="2257040"/>
              <a:chExt cx="974085" cy="491492"/>
            </a:xfrm>
          </p:grpSpPr>
          <p:sp>
            <p:nvSpPr>
              <p:cNvPr id="37" name="사각형: 둥근 모서리 34">
                <a:extLst>
                  <a:ext uri="{FF2B5EF4-FFF2-40B4-BE49-F238E27FC236}">
                    <a16:creationId xmlns:a16="http://schemas.microsoft.com/office/drawing/2014/main" id="{4287EC99-D13E-15A4-DCEB-FEFDFD1020A6}"/>
                  </a:ext>
                </a:extLst>
              </p:cNvPr>
              <p:cNvSpPr/>
              <p:nvPr/>
            </p:nvSpPr>
            <p:spPr>
              <a:xfrm>
                <a:off x="3119688" y="2257040"/>
                <a:ext cx="974085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8E7FEC-DF75-4B28-5094-EA8AE95D3C99}"/>
                  </a:ext>
                </a:extLst>
              </p:cNvPr>
              <p:cNvSpPr txBox="1"/>
              <p:nvPr/>
            </p:nvSpPr>
            <p:spPr>
              <a:xfrm>
                <a:off x="3439803" y="2311677"/>
                <a:ext cx="640077" cy="355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/>
                  <a:t>Test Dataset</a:t>
                </a:r>
                <a:endParaRPr lang="ko-KR" altLang="en-US" sz="1200"/>
              </a:p>
            </p:txBody>
          </p:sp>
        </p:grpSp>
        <p:pic>
          <p:nvPicPr>
            <p:cNvPr id="36" name="그림 33">
              <a:extLst>
                <a:ext uri="{FF2B5EF4-FFF2-40B4-BE49-F238E27FC236}">
                  <a16:creationId xmlns:a16="http://schemas.microsoft.com/office/drawing/2014/main" id="{EDC9D4EE-C37B-87EB-2B5D-9ACC9173C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891" y="2357720"/>
              <a:ext cx="291520" cy="308023"/>
            </a:xfrm>
            <a:prstGeom prst="rect">
              <a:avLst/>
            </a:prstGeom>
          </p:spPr>
        </p:pic>
      </p:grpSp>
      <p:grpSp>
        <p:nvGrpSpPr>
          <p:cNvPr id="39" name="그룹 14">
            <a:extLst>
              <a:ext uri="{FF2B5EF4-FFF2-40B4-BE49-F238E27FC236}">
                <a16:creationId xmlns:a16="http://schemas.microsoft.com/office/drawing/2014/main" id="{1EA097B1-F6DA-A661-D0ED-834CA73F6155}"/>
              </a:ext>
            </a:extLst>
          </p:cNvPr>
          <p:cNvGrpSpPr/>
          <p:nvPr/>
        </p:nvGrpSpPr>
        <p:grpSpPr>
          <a:xfrm>
            <a:off x="9138145" y="4600632"/>
            <a:ext cx="1006843" cy="473140"/>
            <a:chOff x="3119688" y="2257040"/>
            <a:chExt cx="974085" cy="491492"/>
          </a:xfrm>
        </p:grpSpPr>
        <p:grpSp>
          <p:nvGrpSpPr>
            <p:cNvPr id="40" name="그룹 16">
              <a:extLst>
                <a:ext uri="{FF2B5EF4-FFF2-40B4-BE49-F238E27FC236}">
                  <a16:creationId xmlns:a16="http://schemas.microsoft.com/office/drawing/2014/main" id="{25130C7F-7027-6276-7A19-4CAC36D402B6}"/>
                </a:ext>
              </a:extLst>
            </p:cNvPr>
            <p:cNvGrpSpPr/>
            <p:nvPr/>
          </p:nvGrpSpPr>
          <p:grpSpPr>
            <a:xfrm>
              <a:off x="3119688" y="2257040"/>
              <a:ext cx="974085" cy="491492"/>
              <a:chOff x="3119688" y="2257040"/>
              <a:chExt cx="974085" cy="491492"/>
            </a:xfrm>
          </p:grpSpPr>
          <p:sp>
            <p:nvSpPr>
              <p:cNvPr id="42" name="사각형: 둥근 모서리 34">
                <a:extLst>
                  <a:ext uri="{FF2B5EF4-FFF2-40B4-BE49-F238E27FC236}">
                    <a16:creationId xmlns:a16="http://schemas.microsoft.com/office/drawing/2014/main" id="{8AFFE483-1E0B-2797-C720-3C71159DB426}"/>
                  </a:ext>
                </a:extLst>
              </p:cNvPr>
              <p:cNvSpPr/>
              <p:nvPr/>
            </p:nvSpPr>
            <p:spPr>
              <a:xfrm>
                <a:off x="3119688" y="2257040"/>
                <a:ext cx="974085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D48B8A-687F-096D-A2E2-3DF06EE62060}"/>
                  </a:ext>
                </a:extLst>
              </p:cNvPr>
              <p:cNvSpPr txBox="1"/>
              <p:nvPr/>
            </p:nvSpPr>
            <p:spPr>
              <a:xfrm>
                <a:off x="3439803" y="2311677"/>
                <a:ext cx="640077" cy="331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/>
                  <a:t>Susp. Scores</a:t>
                </a:r>
                <a:endParaRPr lang="ko-KR" altLang="en-US" sz="1100"/>
              </a:p>
            </p:txBody>
          </p:sp>
        </p:grpSp>
        <p:pic>
          <p:nvPicPr>
            <p:cNvPr id="41" name="그림 33">
              <a:extLst>
                <a:ext uri="{FF2B5EF4-FFF2-40B4-BE49-F238E27FC236}">
                  <a16:creationId xmlns:a16="http://schemas.microsoft.com/office/drawing/2014/main" id="{16F172E8-79B5-BBBE-27B3-AA1F5522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891" y="2357720"/>
              <a:ext cx="291520" cy="308023"/>
            </a:xfrm>
            <a:prstGeom prst="rect">
              <a:avLst/>
            </a:prstGeom>
          </p:spPr>
        </p:pic>
      </p:grpSp>
      <p:grpSp>
        <p:nvGrpSpPr>
          <p:cNvPr id="44" name="그룹 19">
            <a:extLst>
              <a:ext uri="{FF2B5EF4-FFF2-40B4-BE49-F238E27FC236}">
                <a16:creationId xmlns:a16="http://schemas.microsoft.com/office/drawing/2014/main" id="{9A0CF0E0-F769-B4CA-7405-7EA2604F6285}"/>
              </a:ext>
            </a:extLst>
          </p:cNvPr>
          <p:cNvGrpSpPr/>
          <p:nvPr/>
        </p:nvGrpSpPr>
        <p:grpSpPr>
          <a:xfrm>
            <a:off x="10516777" y="4591269"/>
            <a:ext cx="1083723" cy="482503"/>
            <a:chOff x="3119688" y="2257040"/>
            <a:chExt cx="974085" cy="491492"/>
          </a:xfrm>
        </p:grpSpPr>
        <p:grpSp>
          <p:nvGrpSpPr>
            <p:cNvPr id="45" name="그룹 21">
              <a:extLst>
                <a:ext uri="{FF2B5EF4-FFF2-40B4-BE49-F238E27FC236}">
                  <a16:creationId xmlns:a16="http://schemas.microsoft.com/office/drawing/2014/main" id="{95A1291A-296F-E597-E114-6921B7117A95}"/>
                </a:ext>
              </a:extLst>
            </p:cNvPr>
            <p:cNvGrpSpPr/>
            <p:nvPr/>
          </p:nvGrpSpPr>
          <p:grpSpPr>
            <a:xfrm>
              <a:off x="3119688" y="2257040"/>
              <a:ext cx="974085" cy="491492"/>
              <a:chOff x="3119688" y="2257040"/>
              <a:chExt cx="974085" cy="491492"/>
            </a:xfrm>
          </p:grpSpPr>
          <p:sp>
            <p:nvSpPr>
              <p:cNvPr id="47" name="사각형: 둥근 모서리 34">
                <a:extLst>
                  <a:ext uri="{FF2B5EF4-FFF2-40B4-BE49-F238E27FC236}">
                    <a16:creationId xmlns:a16="http://schemas.microsoft.com/office/drawing/2014/main" id="{4DCCC240-B1CD-7C85-E523-A197B5701C39}"/>
                  </a:ext>
                </a:extLst>
              </p:cNvPr>
              <p:cNvSpPr/>
              <p:nvPr/>
            </p:nvSpPr>
            <p:spPr>
              <a:xfrm>
                <a:off x="3119688" y="2257040"/>
                <a:ext cx="974085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2664AC4-76E7-D31A-5AFC-840A2A64DFB0}"/>
                  </a:ext>
                </a:extLst>
              </p:cNvPr>
              <p:cNvSpPr txBox="1"/>
              <p:nvPr/>
            </p:nvSpPr>
            <p:spPr>
              <a:xfrm>
                <a:off x="3441749" y="2390290"/>
                <a:ext cx="640077" cy="20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/>
                  <a:t>FL Rank</a:t>
                </a:r>
                <a:endParaRPr lang="ko-KR" altLang="en-US" sz="1100"/>
              </a:p>
            </p:txBody>
          </p:sp>
        </p:grpSp>
        <p:pic>
          <p:nvPicPr>
            <p:cNvPr id="46" name="그림 33">
              <a:extLst>
                <a:ext uri="{FF2B5EF4-FFF2-40B4-BE49-F238E27FC236}">
                  <a16:creationId xmlns:a16="http://schemas.microsoft.com/office/drawing/2014/main" id="{CCDC11AA-B0F5-96AA-7BB0-D27276AB5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891" y="2357720"/>
              <a:ext cx="291520" cy="308023"/>
            </a:xfrm>
            <a:prstGeom prst="rect">
              <a:avLst/>
            </a:prstGeom>
          </p:spPr>
        </p:pic>
      </p:grpSp>
      <p:sp>
        <p:nvSpPr>
          <p:cNvPr id="49" name="사각형: 둥근 모서리 24">
            <a:extLst>
              <a:ext uri="{FF2B5EF4-FFF2-40B4-BE49-F238E27FC236}">
                <a16:creationId xmlns:a16="http://schemas.microsoft.com/office/drawing/2014/main" id="{CD528B65-C470-C020-2326-93F3CD48F508}"/>
              </a:ext>
            </a:extLst>
          </p:cNvPr>
          <p:cNvSpPr/>
          <p:nvPr/>
        </p:nvSpPr>
        <p:spPr>
          <a:xfrm>
            <a:off x="3155610" y="4447931"/>
            <a:ext cx="1722355" cy="7957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MBFL-based</a:t>
            </a:r>
            <a:br>
              <a:rPr lang="en-US" altLang="ko-KR" sz="1400"/>
            </a:br>
            <a:r>
              <a:rPr lang="en-US" altLang="ko-KR" sz="1400"/>
              <a:t>DLFL Dataset Construction Tool</a:t>
            </a:r>
            <a:endParaRPr lang="ko-KR" altLang="en-US" sz="1400"/>
          </a:p>
        </p:txBody>
      </p:sp>
      <p:sp>
        <p:nvSpPr>
          <p:cNvPr id="50" name="사각형: 둥근 모서리 25">
            <a:extLst>
              <a:ext uri="{FF2B5EF4-FFF2-40B4-BE49-F238E27FC236}">
                <a16:creationId xmlns:a16="http://schemas.microsoft.com/office/drawing/2014/main" id="{027614EA-F001-F01B-11AA-CD8E61256079}"/>
              </a:ext>
            </a:extLst>
          </p:cNvPr>
          <p:cNvSpPr/>
          <p:nvPr/>
        </p:nvSpPr>
        <p:spPr>
          <a:xfrm>
            <a:off x="633082" y="4329772"/>
            <a:ext cx="1722355" cy="1032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chemeClr val="tx1"/>
                </a:solidFill>
              </a:rPr>
              <a:t>libxml2</a:t>
            </a:r>
            <a:endParaRPr lang="en-US" altLang="ko-KR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#codeFiles: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#lines: 152.7K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#TCs: 100</a:t>
            </a:r>
          </a:p>
        </p:txBody>
      </p:sp>
      <p:cxnSp>
        <p:nvCxnSpPr>
          <p:cNvPr id="51" name="직선 화살표 연결선 26">
            <a:extLst>
              <a:ext uri="{FF2B5EF4-FFF2-40B4-BE49-F238E27FC236}">
                <a16:creationId xmlns:a16="http://schemas.microsoft.com/office/drawing/2014/main" id="{124064AF-83A2-29CD-244F-BBB816F1B636}"/>
              </a:ext>
            </a:extLst>
          </p:cNvPr>
          <p:cNvCxnSpPr>
            <a:cxnSpLocks/>
            <a:stCxn id="50" idx="3"/>
            <a:endCxn id="49" idx="1"/>
          </p:cNvCxnSpPr>
          <p:nvPr/>
        </p:nvCxnSpPr>
        <p:spPr>
          <a:xfrm>
            <a:off x="2355437" y="4845813"/>
            <a:ext cx="8001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직선 화살표 연결선 28">
            <a:extLst>
              <a:ext uri="{FF2B5EF4-FFF2-40B4-BE49-F238E27FC236}">
                <a16:creationId xmlns:a16="http://schemas.microsoft.com/office/drawing/2014/main" id="{DB95496E-50C3-759B-5FCD-94C0E8B3C20B}"/>
              </a:ext>
            </a:extLst>
          </p:cNvPr>
          <p:cNvCxnSpPr>
            <a:cxnSpLocks/>
            <a:stCxn id="49" idx="3"/>
            <a:endCxn id="37" idx="1"/>
          </p:cNvCxnSpPr>
          <p:nvPr/>
        </p:nvCxnSpPr>
        <p:spPr>
          <a:xfrm flipV="1">
            <a:off x="4877965" y="4844094"/>
            <a:ext cx="815238" cy="1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3AB5BFC-5F82-2BEA-3942-3975F1E08B2B}"/>
              </a:ext>
            </a:extLst>
          </p:cNvPr>
          <p:cNvSpPr txBox="1"/>
          <p:nvPr/>
        </p:nvSpPr>
        <p:spPr>
          <a:xfrm>
            <a:off x="912717" y="5638169"/>
            <a:ext cx="3104072" cy="646331"/>
          </a:xfrm>
          <a:prstGeom prst="rect">
            <a:avLst/>
          </a:prstGeom>
          <a:solidFill>
            <a:srgbClr val="FF0000">
              <a:alpha val="10000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18 hours from one fault version of libxml2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F7C2F5F7-699E-1815-03BE-54DB25C64496}"/>
              </a:ext>
            </a:extLst>
          </p:cNvPr>
          <p:cNvCxnSpPr>
            <a:cxnSpLocks/>
            <a:stCxn id="6" idx="0"/>
            <a:endCxn id="49" idx="2"/>
          </p:cNvCxnSpPr>
          <p:nvPr/>
        </p:nvCxnSpPr>
        <p:spPr>
          <a:xfrm rot="5400000" flipH="1" flipV="1">
            <a:off x="3043533" y="4664915"/>
            <a:ext cx="394474" cy="155203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5E2E8C-09C9-BB6F-5BE0-4D1BD99642E1}"/>
              </a:ext>
            </a:extLst>
          </p:cNvPr>
          <p:cNvSpPr txBox="1"/>
          <p:nvPr/>
        </p:nvSpPr>
        <p:spPr>
          <a:xfrm>
            <a:off x="4529133" y="5775975"/>
            <a:ext cx="3104072" cy="646331"/>
          </a:xfrm>
          <a:prstGeom prst="rect">
            <a:avLst/>
          </a:prstGeom>
          <a:solidFill>
            <a:srgbClr val="FF0000">
              <a:alpha val="10000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38 days from 50 fault versions of libxml2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77917038-A00C-F0BA-9944-AF801E65D44B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>
            <a:off x="4016789" y="5961335"/>
            <a:ext cx="512344" cy="13780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1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E242B-C0D2-2384-4BAB-662AB89B7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D3DE-7363-B53D-DE5C-94D1FD21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Problem of MBFL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8D1DD-6C3F-706E-CE1A-57F7EDC2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BD00-8FF1-462A-B0FE-7C337C9F73B7}" type="datetime1">
              <a:rPr lang="ko-KR" altLang="en-US" smtClean="0"/>
              <a:t>2026-01-30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41C2D-0F6F-3377-1811-878910C1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9" name="직선 화살표 연결선 7">
            <a:extLst>
              <a:ext uri="{FF2B5EF4-FFF2-40B4-BE49-F238E27FC236}">
                <a16:creationId xmlns:a16="http://schemas.microsoft.com/office/drawing/2014/main" id="{D1D0A95B-EC7A-98DD-3B90-7B76592ED67B}"/>
              </a:ext>
            </a:extLst>
          </p:cNvPr>
          <p:cNvCxnSpPr>
            <a:cxnSpLocks/>
          </p:cNvCxnSpPr>
          <p:nvPr/>
        </p:nvCxnSpPr>
        <p:spPr>
          <a:xfrm flipV="1">
            <a:off x="4654598" y="3442240"/>
            <a:ext cx="320119" cy="8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9">
            <a:extLst>
              <a:ext uri="{FF2B5EF4-FFF2-40B4-BE49-F238E27FC236}">
                <a16:creationId xmlns:a16="http://schemas.microsoft.com/office/drawing/2014/main" id="{4102D9E4-9E7E-35FD-C17C-411C3BA87AB3}"/>
              </a:ext>
            </a:extLst>
          </p:cNvPr>
          <p:cNvCxnSpPr>
            <a:cxnSpLocks/>
          </p:cNvCxnSpPr>
          <p:nvPr/>
        </p:nvCxnSpPr>
        <p:spPr>
          <a:xfrm>
            <a:off x="6317983" y="3462039"/>
            <a:ext cx="2118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직사각형 10">
            <a:extLst>
              <a:ext uri="{FF2B5EF4-FFF2-40B4-BE49-F238E27FC236}">
                <a16:creationId xmlns:a16="http://schemas.microsoft.com/office/drawing/2014/main" id="{A36A70E7-B385-3F2E-C19F-5B7639C3FDE4}"/>
              </a:ext>
            </a:extLst>
          </p:cNvPr>
          <p:cNvSpPr/>
          <p:nvPr/>
        </p:nvSpPr>
        <p:spPr>
          <a:xfrm>
            <a:off x="8136052" y="3010939"/>
            <a:ext cx="918864" cy="41979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F2P &amp; P2F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1">
            <a:extLst>
              <a:ext uri="{FF2B5EF4-FFF2-40B4-BE49-F238E27FC236}">
                <a16:creationId xmlns:a16="http://schemas.microsoft.com/office/drawing/2014/main" id="{69F76A67-C261-C97E-2CFC-2A210F163A4C}"/>
              </a:ext>
            </a:extLst>
          </p:cNvPr>
          <p:cNvCxnSpPr>
            <a:cxnSpLocks/>
          </p:cNvCxnSpPr>
          <p:nvPr/>
        </p:nvCxnSpPr>
        <p:spPr>
          <a:xfrm>
            <a:off x="7855264" y="3473511"/>
            <a:ext cx="258743" cy="1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2">
            <a:extLst>
              <a:ext uri="{FF2B5EF4-FFF2-40B4-BE49-F238E27FC236}">
                <a16:creationId xmlns:a16="http://schemas.microsoft.com/office/drawing/2014/main" id="{64B04F08-A8A0-E5A5-A6C1-16E129EE0D20}"/>
              </a:ext>
            </a:extLst>
          </p:cNvPr>
          <p:cNvSpPr/>
          <p:nvPr/>
        </p:nvSpPr>
        <p:spPr>
          <a:xfrm>
            <a:off x="9370693" y="2860962"/>
            <a:ext cx="1117304" cy="743299"/>
          </a:xfrm>
          <a:prstGeom prst="rect">
            <a:avLst/>
          </a:prstGeom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dirty="0"/>
              <a:t>Suspicious Scores</a:t>
            </a:r>
          </a:p>
          <a:p>
            <a:pPr algn="ctr"/>
            <a:r>
              <a:rPr lang="en-US" altLang="ko-KR" sz="1200" dirty="0"/>
              <a:t>For each line</a:t>
            </a:r>
          </a:p>
        </p:txBody>
      </p:sp>
      <p:cxnSp>
        <p:nvCxnSpPr>
          <p:cNvPr id="16" name="직선 화살표 연결선 14">
            <a:extLst>
              <a:ext uri="{FF2B5EF4-FFF2-40B4-BE49-F238E27FC236}">
                <a16:creationId xmlns:a16="http://schemas.microsoft.com/office/drawing/2014/main" id="{4A512CFB-91CD-15CC-639A-97F4A76F3BE4}"/>
              </a:ext>
            </a:extLst>
          </p:cNvPr>
          <p:cNvCxnSpPr>
            <a:cxnSpLocks/>
          </p:cNvCxnSpPr>
          <p:nvPr/>
        </p:nvCxnSpPr>
        <p:spPr>
          <a:xfrm>
            <a:off x="9054916" y="3462039"/>
            <a:ext cx="3157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8">
            <a:extLst>
              <a:ext uri="{FF2B5EF4-FFF2-40B4-BE49-F238E27FC236}">
                <a16:creationId xmlns:a16="http://schemas.microsoft.com/office/drawing/2014/main" id="{0B1B9840-9DE8-7EC5-1154-14030EF8FBC1}"/>
              </a:ext>
            </a:extLst>
          </p:cNvPr>
          <p:cNvGrpSpPr/>
          <p:nvPr/>
        </p:nvGrpSpPr>
        <p:grpSpPr>
          <a:xfrm>
            <a:off x="1294686" y="3209380"/>
            <a:ext cx="1428528" cy="539393"/>
            <a:chOff x="7764412" y="2726203"/>
            <a:chExt cx="1778266" cy="796582"/>
          </a:xfrm>
        </p:grpSpPr>
        <p:sp>
          <p:nvSpPr>
            <p:cNvPr id="26" name="사각형: 둥근 모서리 34">
              <a:extLst>
                <a:ext uri="{FF2B5EF4-FFF2-40B4-BE49-F238E27FC236}">
                  <a16:creationId xmlns:a16="http://schemas.microsoft.com/office/drawing/2014/main" id="{1E93FD48-1850-1F93-FB28-7A6D119586C9}"/>
                </a:ext>
              </a:extLst>
            </p:cNvPr>
            <p:cNvSpPr/>
            <p:nvPr/>
          </p:nvSpPr>
          <p:spPr>
            <a:xfrm>
              <a:off x="7780298" y="2726203"/>
              <a:ext cx="1762380" cy="796582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A79478-E3D9-CEB4-D5DC-65911AEFB6BA}"/>
                </a:ext>
              </a:extLst>
            </p:cNvPr>
            <p:cNvSpPr txBox="1"/>
            <p:nvPr/>
          </p:nvSpPr>
          <p:spPr>
            <a:xfrm>
              <a:off x="7764412" y="2937331"/>
              <a:ext cx="1770378" cy="40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Buggy Program</a:t>
              </a:r>
              <a:endParaRPr lang="ko-KR" altLang="en-US" sz="1400" dirty="0"/>
            </a:p>
          </p:txBody>
        </p:sp>
      </p:grpSp>
      <p:sp>
        <p:nvSpPr>
          <p:cNvPr id="44" name="사각형: 둥근 모서리 5">
            <a:extLst>
              <a:ext uri="{FF2B5EF4-FFF2-40B4-BE49-F238E27FC236}">
                <a16:creationId xmlns:a16="http://schemas.microsoft.com/office/drawing/2014/main" id="{54F738C5-F6F3-FEE1-5B50-C7BA5851A725}"/>
              </a:ext>
            </a:extLst>
          </p:cNvPr>
          <p:cNvSpPr/>
          <p:nvPr/>
        </p:nvSpPr>
        <p:spPr>
          <a:xfrm>
            <a:off x="3142019" y="3111314"/>
            <a:ext cx="1516921" cy="68554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b="1" dirty="0"/>
              <a:t>Generate </a:t>
            </a:r>
          </a:p>
          <a:p>
            <a:pPr algn="ctr"/>
            <a:r>
              <a:rPr lang="en-US" altLang="ko-KR" sz="1200" b="1" dirty="0"/>
              <a:t>Mutants</a:t>
            </a:r>
          </a:p>
          <a:p>
            <a:pPr algn="ctr"/>
            <a:r>
              <a:rPr lang="en-US" altLang="ko-KR" sz="1200" b="1" dirty="0"/>
              <a:t>For each line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A53BE0-0193-906F-B339-A63D1593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552205"/>
            <a:ext cx="11391254" cy="557008"/>
          </a:xfrm>
        </p:spPr>
        <p:txBody>
          <a:bodyPr>
            <a:normAutofit/>
          </a:bodyPr>
          <a:lstStyle/>
          <a:p>
            <a:r>
              <a:rPr lang="en-US" b="1" dirty="0"/>
              <a:t>Problem:</a:t>
            </a:r>
            <a:r>
              <a:rPr lang="en-US" dirty="0"/>
              <a:t> Massive computational cost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884F8A3-A7DF-E96D-3B99-FD2AEA4EE64F}"/>
              </a:ext>
            </a:extLst>
          </p:cNvPr>
          <p:cNvSpPr txBox="1">
            <a:spLocks/>
          </p:cNvSpPr>
          <p:nvPr/>
        </p:nvSpPr>
        <p:spPr>
          <a:xfrm>
            <a:off x="450893" y="4625365"/>
            <a:ext cx="11431662" cy="823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Measure suspicious score by executing the test suite on </a:t>
            </a:r>
            <a:r>
              <a:rPr lang="en-US" altLang="ko-KR" sz="2000" b="1" i="1" dirty="0">
                <a:solidFill>
                  <a:srgbClr val="FF0000"/>
                </a:solidFill>
              </a:rPr>
              <a:t>N</a:t>
            </a:r>
            <a:r>
              <a:rPr lang="en-US" altLang="ko-KR" sz="2000" b="1" dirty="0">
                <a:solidFill>
                  <a:srgbClr val="FF0000"/>
                </a:solidFill>
              </a:rPr>
              <a:t> mutants </a:t>
            </a:r>
            <a:r>
              <a:rPr lang="en-US" altLang="ko-KR" sz="2000" dirty="0"/>
              <a:t>generated for </a:t>
            </a:r>
            <a:r>
              <a:rPr lang="en-US" altLang="ko-KR" sz="2000" b="1" dirty="0">
                <a:solidFill>
                  <a:srgbClr val="FF0000"/>
                </a:solidFill>
              </a:rPr>
              <a:t>each target line</a:t>
            </a:r>
          </a:p>
          <a:p>
            <a:r>
              <a:rPr lang="en-US" altLang="ko-KR" sz="2000" dirty="0"/>
              <a:t>This multiplicative process </a:t>
            </a:r>
            <a:r>
              <a:rPr lang="en-US" altLang="ko-KR" sz="2000" b="1" dirty="0">
                <a:solidFill>
                  <a:srgbClr val="FF0000"/>
                </a:solidFill>
              </a:rPr>
              <a:t>(</a:t>
            </a:r>
            <a:r>
              <a:rPr lang="en-US" altLang="ko-KR" sz="2000" b="1" dirty="0" err="1">
                <a:solidFill>
                  <a:srgbClr val="FF0000"/>
                </a:solidFill>
              </a:rPr>
              <a:t>Lines×Mutants×Tests</a:t>
            </a:r>
            <a:r>
              <a:rPr lang="en-US" altLang="ko-KR" sz="2000" b="1" dirty="0">
                <a:solidFill>
                  <a:srgbClr val="FF0000"/>
                </a:solidFill>
              </a:rPr>
              <a:t>) </a:t>
            </a:r>
            <a:r>
              <a:rPr lang="en-US" altLang="ko-KR" sz="2000" dirty="0"/>
              <a:t>requires </a:t>
            </a:r>
            <a:r>
              <a:rPr lang="en-US" altLang="ko-KR" sz="2000" b="1" dirty="0">
                <a:solidFill>
                  <a:srgbClr val="FF0000"/>
                </a:solidFill>
              </a:rPr>
              <a:t>massive cost</a:t>
            </a:r>
          </a:p>
        </p:txBody>
      </p:sp>
      <p:sp>
        <p:nvSpPr>
          <p:cNvPr id="57" name="직사각형 6">
            <a:extLst>
              <a:ext uri="{FF2B5EF4-FFF2-40B4-BE49-F238E27FC236}">
                <a16:creationId xmlns:a16="http://schemas.microsoft.com/office/drawing/2014/main" id="{F29BF380-6B72-FC88-406F-217B042B10EC}"/>
              </a:ext>
            </a:extLst>
          </p:cNvPr>
          <p:cNvSpPr/>
          <p:nvPr/>
        </p:nvSpPr>
        <p:spPr>
          <a:xfrm>
            <a:off x="4987130" y="3024610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직사각형 6">
            <a:extLst>
              <a:ext uri="{FF2B5EF4-FFF2-40B4-BE49-F238E27FC236}">
                <a16:creationId xmlns:a16="http://schemas.microsoft.com/office/drawing/2014/main" id="{0F0FB02F-D81D-7ED8-8743-84CD5140EDAE}"/>
              </a:ext>
            </a:extLst>
          </p:cNvPr>
          <p:cNvSpPr/>
          <p:nvPr/>
        </p:nvSpPr>
        <p:spPr>
          <a:xfrm>
            <a:off x="4985266" y="3094015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9" name="직사각형 6">
            <a:extLst>
              <a:ext uri="{FF2B5EF4-FFF2-40B4-BE49-F238E27FC236}">
                <a16:creationId xmlns:a16="http://schemas.microsoft.com/office/drawing/2014/main" id="{449398CB-C018-E2D2-4CC2-13144F12285A}"/>
              </a:ext>
            </a:extLst>
          </p:cNvPr>
          <p:cNvSpPr/>
          <p:nvPr/>
        </p:nvSpPr>
        <p:spPr>
          <a:xfrm>
            <a:off x="4985266" y="3174114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2041EC74-9A43-E826-0A33-22B4E72B8536}"/>
              </a:ext>
            </a:extLst>
          </p:cNvPr>
          <p:cNvSpPr/>
          <p:nvPr/>
        </p:nvSpPr>
        <p:spPr>
          <a:xfrm>
            <a:off x="4983402" y="3257092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Mutant Programs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9" name="사각형: 둥근 모서리 8">
            <a:extLst>
              <a:ext uri="{FF2B5EF4-FFF2-40B4-BE49-F238E27FC236}">
                <a16:creationId xmlns:a16="http://schemas.microsoft.com/office/drawing/2014/main" id="{8380B18A-ECDF-2318-B9FC-C509B5232927}"/>
              </a:ext>
            </a:extLst>
          </p:cNvPr>
          <p:cNvSpPr/>
          <p:nvPr/>
        </p:nvSpPr>
        <p:spPr>
          <a:xfrm>
            <a:off x="6539971" y="3127576"/>
            <a:ext cx="1315293" cy="668925"/>
          </a:xfrm>
          <a:prstGeom prst="round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600" dirty="0"/>
              <a:t>Execute </a:t>
            </a:r>
          </a:p>
          <a:p>
            <a:pPr algn="ctr"/>
            <a:r>
              <a:rPr lang="en-US" altLang="ko-KR" sz="1600" dirty="0"/>
              <a:t>TCs </a:t>
            </a:r>
            <a:endParaRPr lang="ko-KR" altLang="en-US" sz="1600" dirty="0"/>
          </a:p>
        </p:txBody>
      </p:sp>
      <p:cxnSp>
        <p:nvCxnSpPr>
          <p:cNvPr id="122" name="직선 화살표 연결선 18">
            <a:extLst>
              <a:ext uri="{FF2B5EF4-FFF2-40B4-BE49-F238E27FC236}">
                <a16:creationId xmlns:a16="http://schemas.microsoft.com/office/drawing/2014/main" id="{DF4F5A99-A768-04D3-A45B-A23478E38EB0}"/>
              </a:ext>
            </a:extLst>
          </p:cNvPr>
          <p:cNvCxnSpPr>
            <a:cxnSpLocks/>
          </p:cNvCxnSpPr>
          <p:nvPr/>
        </p:nvCxnSpPr>
        <p:spPr>
          <a:xfrm flipV="1">
            <a:off x="2723214" y="3448090"/>
            <a:ext cx="406113" cy="5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10">
            <a:extLst>
              <a:ext uri="{FF2B5EF4-FFF2-40B4-BE49-F238E27FC236}">
                <a16:creationId xmlns:a16="http://schemas.microsoft.com/office/drawing/2014/main" id="{0C6BE94A-6708-D800-EE51-6F9570DDA7AE}"/>
              </a:ext>
            </a:extLst>
          </p:cNvPr>
          <p:cNvSpPr/>
          <p:nvPr/>
        </p:nvSpPr>
        <p:spPr>
          <a:xfrm>
            <a:off x="8136052" y="3137390"/>
            <a:ext cx="918864" cy="41979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F2P &amp; P2F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직사각형 10">
            <a:extLst>
              <a:ext uri="{FF2B5EF4-FFF2-40B4-BE49-F238E27FC236}">
                <a16:creationId xmlns:a16="http://schemas.microsoft.com/office/drawing/2014/main" id="{8C8E719B-9DD6-1525-7F96-135671FFFE66}"/>
              </a:ext>
            </a:extLst>
          </p:cNvPr>
          <p:cNvSpPr/>
          <p:nvPr/>
        </p:nvSpPr>
        <p:spPr>
          <a:xfrm>
            <a:off x="8136052" y="3259813"/>
            <a:ext cx="918864" cy="41979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F2P &amp; P2F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직사각형 10">
            <a:extLst>
              <a:ext uri="{FF2B5EF4-FFF2-40B4-BE49-F238E27FC236}">
                <a16:creationId xmlns:a16="http://schemas.microsoft.com/office/drawing/2014/main" id="{199D2930-FEF5-35E3-986A-B5A9FD9E249E}"/>
              </a:ext>
            </a:extLst>
          </p:cNvPr>
          <p:cNvSpPr/>
          <p:nvPr/>
        </p:nvSpPr>
        <p:spPr>
          <a:xfrm>
            <a:off x="8136052" y="3395015"/>
            <a:ext cx="918864" cy="41979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F2P &amp; P2F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사각형: 둥근 모서리 12">
            <a:extLst>
              <a:ext uri="{FF2B5EF4-FFF2-40B4-BE49-F238E27FC236}">
                <a16:creationId xmlns:a16="http://schemas.microsoft.com/office/drawing/2014/main" id="{B1CDDB31-3D71-3848-F27E-CEDD6AA9F8CA}"/>
              </a:ext>
            </a:extLst>
          </p:cNvPr>
          <p:cNvSpPr/>
          <p:nvPr/>
        </p:nvSpPr>
        <p:spPr>
          <a:xfrm>
            <a:off x="9370693" y="2975136"/>
            <a:ext cx="1117304" cy="743299"/>
          </a:xfrm>
          <a:prstGeom prst="rect">
            <a:avLst/>
          </a:prstGeom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dirty="0"/>
              <a:t>Suspicious Scores</a:t>
            </a:r>
          </a:p>
          <a:p>
            <a:pPr algn="ctr"/>
            <a:r>
              <a:rPr lang="en-US" altLang="ko-KR" sz="1200" dirty="0"/>
              <a:t>For each line</a:t>
            </a:r>
          </a:p>
        </p:txBody>
      </p:sp>
      <p:sp>
        <p:nvSpPr>
          <p:cNvPr id="33" name="사각형: 둥근 모서리 12">
            <a:extLst>
              <a:ext uri="{FF2B5EF4-FFF2-40B4-BE49-F238E27FC236}">
                <a16:creationId xmlns:a16="http://schemas.microsoft.com/office/drawing/2014/main" id="{D5E6EFF0-0E77-1B72-0658-3FA308802D20}"/>
              </a:ext>
            </a:extLst>
          </p:cNvPr>
          <p:cNvSpPr/>
          <p:nvPr/>
        </p:nvSpPr>
        <p:spPr>
          <a:xfrm>
            <a:off x="9370693" y="3107302"/>
            <a:ext cx="1117304" cy="743299"/>
          </a:xfrm>
          <a:prstGeom prst="rect">
            <a:avLst/>
          </a:prstGeom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dirty="0"/>
              <a:t>Suspicious Scores</a:t>
            </a:r>
          </a:p>
          <a:p>
            <a:pPr algn="ctr"/>
            <a:r>
              <a:rPr lang="en-US" altLang="ko-KR" sz="1200" dirty="0"/>
              <a:t>For each line</a:t>
            </a:r>
          </a:p>
        </p:txBody>
      </p:sp>
      <p:sp>
        <p:nvSpPr>
          <p:cNvPr id="3" name="사각형: 둥근 모서리 12">
            <a:extLst>
              <a:ext uri="{FF2B5EF4-FFF2-40B4-BE49-F238E27FC236}">
                <a16:creationId xmlns:a16="http://schemas.microsoft.com/office/drawing/2014/main" id="{7D2710D0-1B27-7442-8278-158E1A41720F}"/>
              </a:ext>
            </a:extLst>
          </p:cNvPr>
          <p:cNvSpPr/>
          <p:nvPr/>
        </p:nvSpPr>
        <p:spPr>
          <a:xfrm>
            <a:off x="9370693" y="3221476"/>
            <a:ext cx="1117304" cy="743299"/>
          </a:xfrm>
          <a:prstGeom prst="rect">
            <a:avLst/>
          </a:prstGeom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dirty="0"/>
              <a:t>Suspicious Scores</a:t>
            </a:r>
          </a:p>
          <a:p>
            <a:pPr algn="ctr"/>
            <a:r>
              <a:rPr lang="en-US" altLang="ko-KR" sz="1200" dirty="0"/>
              <a:t>For each line</a:t>
            </a:r>
          </a:p>
        </p:txBody>
      </p:sp>
    </p:spTree>
    <p:extLst>
      <p:ext uri="{BB962C8B-B14F-4D97-AF65-F5344CB8AC3E}">
        <p14:creationId xmlns:p14="http://schemas.microsoft.com/office/powerpoint/2010/main" val="6543458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957682-65B1-3731-1D2D-68A2680D3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0FA5-21C6-596C-07A4-8EDB80EC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DLFL Dataset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DD188-36C8-8CBA-746D-9581ADD46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866397"/>
            <a:ext cx="11391254" cy="3751242"/>
          </a:xfrm>
        </p:spPr>
        <p:txBody>
          <a:bodyPr/>
          <a:lstStyle/>
          <a:p>
            <a:r>
              <a:rPr lang="en-US" b="1"/>
              <a:t>Each row contains an array of FL results of each source code line.</a:t>
            </a:r>
          </a:p>
          <a:p>
            <a:r>
              <a:rPr lang="en-US" b="1"/>
              <a:t>Example: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7AD75-EAFB-C698-B6EF-D67C699B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E9DD-AB87-463E-9E6E-8E9533B592C4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FC757-535F-4D2D-0F03-D22C40B8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50</a:t>
            </a:fld>
            <a:endParaRPr lang="en-US"/>
          </a:p>
        </p:txBody>
      </p:sp>
      <p:sp>
        <p:nvSpPr>
          <p:cNvPr id="7" name="사각형: 둥근 모서리 5">
            <a:extLst>
              <a:ext uri="{FF2B5EF4-FFF2-40B4-BE49-F238E27FC236}">
                <a16:creationId xmlns:a16="http://schemas.microsoft.com/office/drawing/2014/main" id="{EDB67C67-E53A-CC4D-633A-E6CAB6D2D93F}"/>
              </a:ext>
            </a:extLst>
          </p:cNvPr>
          <p:cNvSpPr/>
          <p:nvPr/>
        </p:nvSpPr>
        <p:spPr>
          <a:xfrm>
            <a:off x="3141471" y="3482463"/>
            <a:ext cx="2090161" cy="1018309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MBFL-based</a:t>
            </a:r>
            <a:br>
              <a:rPr lang="en-US" altLang="ko-KR"/>
            </a:br>
            <a:r>
              <a:rPr lang="en-US" altLang="ko-KR"/>
              <a:t>DLFL Dataset Construction Tool</a:t>
            </a:r>
            <a:endParaRPr lang="ko-KR" altLang="en-US"/>
          </a:p>
        </p:txBody>
      </p:sp>
      <p:cxnSp>
        <p:nvCxnSpPr>
          <p:cNvPr id="8" name="직선 화살표 연결선 6">
            <a:extLst>
              <a:ext uri="{FF2B5EF4-FFF2-40B4-BE49-F238E27FC236}">
                <a16:creationId xmlns:a16="http://schemas.microsoft.com/office/drawing/2014/main" id="{8284D5E2-D7A8-37B6-B2AF-6EE224B44472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5231632" y="3991618"/>
            <a:ext cx="241750" cy="3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사각형: 둥근 모서리 7">
            <a:extLst>
              <a:ext uri="{FF2B5EF4-FFF2-40B4-BE49-F238E27FC236}">
                <a16:creationId xmlns:a16="http://schemas.microsoft.com/office/drawing/2014/main" id="{D1E89C1E-8CB9-70FC-F47E-8FCF9DD540A5}"/>
              </a:ext>
            </a:extLst>
          </p:cNvPr>
          <p:cNvSpPr/>
          <p:nvPr/>
        </p:nvSpPr>
        <p:spPr>
          <a:xfrm>
            <a:off x="653172" y="3439975"/>
            <a:ext cx="1979084" cy="11032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>
                <a:solidFill>
                  <a:schemeClr val="tx1"/>
                </a:solidFill>
              </a:rPr>
              <a:t>libxml2</a:t>
            </a:r>
            <a:endParaRPr lang="en-US" altLang="ko-KR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chemeClr val="tx1"/>
                </a:solidFill>
              </a:rPr>
              <a:t>#codeFiles: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chemeClr val="tx1"/>
                </a:solidFill>
              </a:rPr>
              <a:t>#lines: 152.7K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>
                <a:solidFill>
                  <a:schemeClr val="tx1"/>
                </a:solidFill>
              </a:rPr>
              <a:t>#TCs:</a:t>
            </a:r>
            <a:r>
              <a:rPr lang="ko-KR" altLang="en-US" sz="1600">
                <a:solidFill>
                  <a:schemeClr val="tx1"/>
                </a:solidFill>
              </a:rPr>
              <a:t> </a:t>
            </a:r>
            <a:r>
              <a:rPr lang="en-US" altLang="ko-KR" sz="1600">
                <a:solidFill>
                  <a:schemeClr val="tx1"/>
                </a:solidFill>
              </a:rPr>
              <a:t>100</a:t>
            </a:r>
          </a:p>
        </p:txBody>
      </p:sp>
      <p:cxnSp>
        <p:nvCxnSpPr>
          <p:cNvPr id="10" name="직선 화살표 연결선 8">
            <a:extLst>
              <a:ext uri="{FF2B5EF4-FFF2-40B4-BE49-F238E27FC236}">
                <a16:creationId xmlns:a16="http://schemas.microsoft.com/office/drawing/2014/main" id="{347EFA4B-F71D-DF4F-58A0-A8B9656E4DAD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>
            <a:off x="2632256" y="3991617"/>
            <a:ext cx="50921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2C0A3F-60DB-740C-1D37-09A0DA563BB4}"/>
                  </a:ext>
                </a:extLst>
              </p:cNvPr>
              <p:cNvSpPr txBox="1"/>
              <p:nvPr/>
            </p:nvSpPr>
            <p:spPr>
              <a:xfrm>
                <a:off x="8451301" y="4428274"/>
                <a:ext cx="95216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40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sz="4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2C0A3F-60DB-740C-1D37-09A0DA563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301" y="4428274"/>
                <a:ext cx="95216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BDFE7C-974D-6B15-E84F-B0CEA79799A6}"/>
                  </a:ext>
                </a:extLst>
              </p:cNvPr>
              <p:cNvSpPr txBox="1"/>
              <p:nvPr/>
            </p:nvSpPr>
            <p:spPr>
              <a:xfrm>
                <a:off x="6096000" y="4971308"/>
                <a:ext cx="569562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b="1">
                    <a:ea typeface="+mj-ea"/>
                  </a:rPr>
                  <a:t>#rows in csv file = # of lines executed by failing tests </a:t>
                </a:r>
                <a:r>
                  <a:rPr lang="en-US" altLang="ko-KR" b="1">
                    <a:solidFill>
                      <a:srgbClr val="0000FF"/>
                    </a:solidFill>
                    <a:ea typeface="+mj-ea"/>
                  </a:rPr>
                  <a:t>In case of this example: total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altLang="ko-KR" b="1">
                    <a:solidFill>
                      <a:srgbClr val="0000FF"/>
                    </a:solidFill>
                    <a:ea typeface="+mj-ea"/>
                  </a:rPr>
                  <a:t>K rows</a:t>
                </a:r>
                <a:endParaRPr lang="ko-KR" altLang="en-US" b="1">
                  <a:solidFill>
                    <a:srgbClr val="0000FF"/>
                  </a:solidFill>
                  <a:ea typeface="+mj-ea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BDFE7C-974D-6B15-E84F-B0CEA7979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71308"/>
                <a:ext cx="5695627" cy="646331"/>
              </a:xfrm>
              <a:prstGeom prst="rect">
                <a:avLst/>
              </a:prstGeom>
              <a:blipFill>
                <a:blip r:embed="rId4"/>
                <a:stretch>
                  <a:fillRect l="-857" t="-4717" b="-150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6A56969-8116-AB79-1D1A-124CC543A1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0948"/>
          <a:stretch>
            <a:fillRect/>
          </a:stretch>
        </p:blipFill>
        <p:spPr>
          <a:xfrm>
            <a:off x="5473382" y="3617070"/>
            <a:ext cx="1989862" cy="7567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왼쪽 중괄호 12">
            <a:extLst>
              <a:ext uri="{FF2B5EF4-FFF2-40B4-BE49-F238E27FC236}">
                <a16:creationId xmlns:a16="http://schemas.microsoft.com/office/drawing/2014/main" id="{5EE01B84-9A71-9122-292C-E701BA68A057}"/>
              </a:ext>
            </a:extLst>
          </p:cNvPr>
          <p:cNvSpPr/>
          <p:nvPr/>
        </p:nvSpPr>
        <p:spPr>
          <a:xfrm rot="5400000">
            <a:off x="8560465" y="2269615"/>
            <a:ext cx="280083" cy="2367666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3D6746-D719-AF8B-A4EF-8A24E167975A}"/>
              </a:ext>
            </a:extLst>
          </p:cNvPr>
          <p:cNvSpPr txBox="1"/>
          <p:nvPr/>
        </p:nvSpPr>
        <p:spPr>
          <a:xfrm>
            <a:off x="8300826" y="2996035"/>
            <a:ext cx="86113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>
                <a:solidFill>
                  <a:srgbClr val="0000FF"/>
                </a:solidFill>
                <a:ea typeface="微软雅黑"/>
                <a:cs typeface="Posterama" panose="020B0504020200020000" pitchFamily="34" charset="0"/>
              </a:rPr>
              <a:t>6 SBFL</a:t>
            </a:r>
            <a:endParaRPr lang="ko-KR" altLang="en-US" sz="1800">
              <a:solidFill>
                <a:srgbClr val="0000FF"/>
              </a:solidFill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33" name="왼쪽 중괄호 14">
            <a:extLst>
              <a:ext uri="{FF2B5EF4-FFF2-40B4-BE49-F238E27FC236}">
                <a16:creationId xmlns:a16="http://schemas.microsoft.com/office/drawing/2014/main" id="{C9C6A384-D9E7-A602-3CA7-195FF7838C64}"/>
              </a:ext>
            </a:extLst>
          </p:cNvPr>
          <p:cNvSpPr/>
          <p:nvPr/>
        </p:nvSpPr>
        <p:spPr>
          <a:xfrm rot="5400000">
            <a:off x="10158368" y="3087791"/>
            <a:ext cx="261280" cy="731315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36519B-1F23-463E-0565-688F2348FD22}"/>
              </a:ext>
            </a:extLst>
          </p:cNvPr>
          <p:cNvSpPr txBox="1"/>
          <p:nvPr/>
        </p:nvSpPr>
        <p:spPr>
          <a:xfrm>
            <a:off x="9785802" y="2987127"/>
            <a:ext cx="91403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>
                <a:solidFill>
                  <a:srgbClr val="0000FF"/>
                </a:solidFill>
                <a:ea typeface="微软雅黑"/>
                <a:cs typeface="Posterama" panose="020B0504020200020000" pitchFamily="34" charset="0"/>
              </a:rPr>
              <a:t>2 MBFL</a:t>
            </a:r>
            <a:endParaRPr lang="ko-KR" altLang="en-US" sz="1800">
              <a:solidFill>
                <a:srgbClr val="0000FF"/>
              </a:solidFill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38" name="왼쪽 중괄호 12">
            <a:extLst>
              <a:ext uri="{FF2B5EF4-FFF2-40B4-BE49-F238E27FC236}">
                <a16:creationId xmlns:a16="http://schemas.microsoft.com/office/drawing/2014/main" id="{477970AA-6711-4907-6A8E-43FE8541F3AA}"/>
              </a:ext>
            </a:extLst>
          </p:cNvPr>
          <p:cNvSpPr/>
          <p:nvPr/>
        </p:nvSpPr>
        <p:spPr>
          <a:xfrm rot="5400000">
            <a:off x="6330474" y="2461244"/>
            <a:ext cx="280083" cy="1985457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7A3B87-42AB-C4FB-2AB6-4F26374D1089}"/>
              </a:ext>
            </a:extLst>
          </p:cNvPr>
          <p:cNvSpPr txBox="1"/>
          <p:nvPr/>
        </p:nvSpPr>
        <p:spPr>
          <a:xfrm>
            <a:off x="5919093" y="2972414"/>
            <a:ext cx="139653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>
                <a:solidFill>
                  <a:srgbClr val="0000FF"/>
                </a:solidFill>
                <a:ea typeface="微软雅黑"/>
                <a:cs typeface="Posterama" panose="020B0504020200020000" pitchFamily="34" charset="0"/>
              </a:rPr>
              <a:t>Code line ID</a:t>
            </a:r>
            <a:endParaRPr lang="ko-KR" altLang="en-US" sz="1800">
              <a:solidFill>
                <a:srgbClr val="0000FF"/>
              </a:solidFill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85DD36-FEF9-BEB4-5789-9052E75A2D51}"/>
              </a:ext>
            </a:extLst>
          </p:cNvPr>
          <p:cNvSpPr txBox="1"/>
          <p:nvPr/>
        </p:nvSpPr>
        <p:spPr>
          <a:xfrm>
            <a:off x="10639078" y="3085636"/>
            <a:ext cx="1085169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ko-KR" sz="1200">
                <a:solidFill>
                  <a:srgbClr val="0000FF"/>
                </a:solidFill>
                <a:ea typeface="微软雅黑"/>
                <a:cs typeface="Posterama" panose="020B0504020200020000" pitchFamily="34" charset="0"/>
              </a:rPr>
              <a:t>Is Faulty line?</a:t>
            </a:r>
            <a:endParaRPr lang="ko-KR" altLang="en-US" sz="1200">
              <a:solidFill>
                <a:srgbClr val="0000FF"/>
              </a:solidFill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41" name="왼쪽 중괄호 14">
            <a:extLst>
              <a:ext uri="{FF2B5EF4-FFF2-40B4-BE49-F238E27FC236}">
                <a16:creationId xmlns:a16="http://schemas.microsoft.com/office/drawing/2014/main" id="{BF2A6F20-03BE-0436-1220-256E9B8A4790}"/>
              </a:ext>
            </a:extLst>
          </p:cNvPr>
          <p:cNvSpPr/>
          <p:nvPr/>
        </p:nvSpPr>
        <p:spPr>
          <a:xfrm rot="5400000">
            <a:off x="10799867" y="3244465"/>
            <a:ext cx="261280" cy="476261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FF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EB82AC-8F78-BFD1-04EA-DAE9200F7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181" y="136525"/>
            <a:ext cx="2750066" cy="103549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81F2C6A-5E43-C0F6-8122-DCB96F937A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3398"/>
          <a:stretch>
            <a:fillRect/>
          </a:stretch>
        </p:blipFill>
        <p:spPr>
          <a:xfrm>
            <a:off x="10716407" y="3612566"/>
            <a:ext cx="452231" cy="756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C94F65-799A-B31A-DA06-0C1E3BF084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09" r="17777"/>
          <a:stretch>
            <a:fillRect/>
          </a:stretch>
        </p:blipFill>
        <p:spPr>
          <a:xfrm>
            <a:off x="7465854" y="3614818"/>
            <a:ext cx="3233981" cy="7567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5418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EC46AFD-D669-6916-061B-23A36F9D0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2BCC-8573-0187-E071-0DD285E8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2. Introduce</a:t>
            </a:r>
            <a:r>
              <a:rPr lang="ko-KR" altLang="en-US" sz="3200"/>
              <a:t> </a:t>
            </a:r>
            <a:r>
              <a:rPr lang="en-US" altLang="ko-KR" sz="3200"/>
              <a:t>a</a:t>
            </a:r>
            <a:r>
              <a:rPr lang="ko-KR" altLang="en-US" sz="3200"/>
              <a:t> </a:t>
            </a:r>
            <a:r>
              <a:rPr lang="en-US" altLang="ko-KR" sz="3200"/>
              <a:t>new</a:t>
            </a:r>
            <a:r>
              <a:rPr lang="ko-KR" altLang="en-US" sz="3200"/>
              <a:t> </a:t>
            </a:r>
            <a:r>
              <a:rPr lang="en-US" altLang="ko-KR" sz="3200"/>
              <a:t>feature: </a:t>
            </a:r>
            <a:r>
              <a:rPr lang="en-US" sz="3200"/>
              <a:t>Stack Trace (ST) Relevance 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15209-B57D-FB28-6287-A4A070789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373" y="1364949"/>
                <a:ext cx="11391254" cy="5127925"/>
              </a:xfrm>
            </p:spPr>
            <p:txBody>
              <a:bodyPr>
                <a:normAutofit/>
              </a:bodyPr>
              <a:lstStyle/>
              <a:p>
                <a:r>
                  <a:rPr lang="en-US" b="1"/>
                  <a:t>Approach:</a:t>
                </a:r>
              </a:p>
              <a:p>
                <a:endParaRPr lang="en-US" b="1"/>
              </a:p>
              <a:p>
                <a:endParaRPr lang="en-US" b="1"/>
              </a:p>
              <a:p>
                <a:endParaRPr lang="en-US" b="1"/>
              </a:p>
              <a:p>
                <a:endParaRPr lang="en-US" b="1"/>
              </a:p>
              <a:p>
                <a:endParaRPr lang="en-US" b="1"/>
              </a:p>
              <a:p>
                <a:endParaRPr lang="en-US" b="1"/>
              </a:p>
              <a:p>
                <a:pPr lvl="1"/>
                <a:endParaRPr lang="en-US"/>
              </a:p>
              <a:p>
                <a:pPr lvl="1"/>
                <a:endParaRPr lang="en-US" b="1" i="1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/>
                  <a:t> </a:t>
                </a:r>
                <a:r>
                  <a:rPr lang="en-US"/>
                  <a:t>take the single most relevant trace element to assign a score to a code element</a:t>
                </a:r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15209-B57D-FB28-6287-A4A070789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373" y="1364949"/>
                <a:ext cx="11391254" cy="5127925"/>
              </a:xfrm>
              <a:blipFill>
                <a:blip r:embed="rId3"/>
                <a:stretch>
                  <a:fillRect l="-749" t="-15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C3B7-5672-5F72-C7A9-8564A5B5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FDA6-656F-406C-A22B-E9BEBE6CE77C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213DE-5139-7741-CEBD-11C4AB05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C11620A-2FE0-0F7C-5997-F8B92CD5AB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6038151"/>
                  </p:ext>
                </p:extLst>
              </p:nvPr>
            </p:nvGraphicFramePr>
            <p:xfrm>
              <a:off x="3427299" y="2789816"/>
              <a:ext cx="5337402" cy="1784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8042">
                      <a:extLst>
                        <a:ext uri="{9D8B030D-6E8A-4147-A177-3AD203B41FA5}">
                          <a16:colId xmlns:a16="http://schemas.microsoft.com/office/drawing/2014/main" val="544096422"/>
                        </a:ext>
                      </a:extLst>
                    </a:gridCol>
                    <a:gridCol w="4349360">
                      <a:extLst>
                        <a:ext uri="{9D8B030D-6E8A-4147-A177-3AD203B41FA5}">
                          <a16:colId xmlns:a16="http://schemas.microsoft.com/office/drawing/2014/main" val="1728752738"/>
                        </a:ext>
                      </a:extLst>
                    </a:gridCol>
                  </a:tblGrid>
                  <a:tr h="124129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Stack Trace of Failed Test Case: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0867804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𝒑𝒐𝒔𝒊𝒕𝒊𝒐𝒏</m:t>
                                </m:r>
                                <m:d>
                                  <m:dPr>
                                    <m:ctrlP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1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𝒔𝒕𝒂𝒄𝒌𝑻𝒓𝒂𝒄𝒆</m:t>
                                </m:r>
                                <m:d>
                                  <m:dPr>
                                    <m:ctrlP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909805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lang.System.arraycopy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(Native Method)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969363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lang3.ArrayUtils.</a:t>
                          </a:r>
                          <a:r>
                            <a:rPr lang="en-US" sz="1200" b="1">
                              <a:solidFill>
                                <a:srgbClr val="0070C0"/>
                              </a:solidFill>
                            </a:rPr>
                            <a:t>addAll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</a:t>
                          </a:r>
                          <a:r>
                            <a:rPr lang="en-US" sz="1200" b="1">
                              <a:solidFill>
                                <a:schemeClr val="accent2"/>
                              </a:solidFill>
                            </a:rPr>
                            <a:t>ArrayUtils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.java:</a:t>
                          </a:r>
                          <a:r>
                            <a:rPr lang="en-US" sz="1200" b="1">
                              <a:solidFill>
                                <a:schemeClr val="accent6"/>
                              </a:solidFill>
                            </a:rPr>
                            <a:t>2958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3985238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lang3.ArrayUtilsAddTest.testJira567(ArrayUtilsAddTest.java:40)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14726444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1865513"/>
                      </a:ext>
                    </a:extLst>
                  </a:tr>
                  <a:tr h="1241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7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junit.framework.TestCase.runTest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(TestCase.java:176)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1354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C11620A-2FE0-0F7C-5997-F8B92CD5AB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6038151"/>
                  </p:ext>
                </p:extLst>
              </p:nvPr>
            </p:nvGraphicFramePr>
            <p:xfrm>
              <a:off x="3427299" y="2789816"/>
              <a:ext cx="5337402" cy="1784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8042">
                      <a:extLst>
                        <a:ext uri="{9D8B030D-6E8A-4147-A177-3AD203B41FA5}">
                          <a16:colId xmlns:a16="http://schemas.microsoft.com/office/drawing/2014/main" val="544096422"/>
                        </a:ext>
                      </a:extLst>
                    </a:gridCol>
                    <a:gridCol w="4349360">
                      <a:extLst>
                        <a:ext uri="{9D8B030D-6E8A-4147-A177-3AD203B41FA5}">
                          <a16:colId xmlns:a16="http://schemas.microsoft.com/office/drawing/2014/main" val="1728752738"/>
                        </a:ext>
                      </a:extLst>
                    </a:gridCol>
                  </a:tblGrid>
                  <a:tr h="25488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>
                              <a:solidFill>
                                <a:schemeClr val="tx2"/>
                              </a:solidFill>
                            </a:rPr>
                            <a:t>Stack Trace of Failed Test Case:</a:t>
                          </a: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0867804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7" t="-102381" r="-441975" b="-5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829" t="-102381" r="-280" b="-5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2909805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lang.System.arraycopy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(Native Method)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3969363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lang3.ArrayUtils.</a:t>
                          </a:r>
                          <a:r>
                            <a:rPr lang="en-US" sz="1200" b="1">
                              <a:solidFill>
                                <a:srgbClr val="0070C0"/>
                              </a:solidFill>
                            </a:rPr>
                            <a:t>addAll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</a:t>
                          </a:r>
                          <a:r>
                            <a:rPr lang="en-US" sz="1200" b="1">
                              <a:solidFill>
                                <a:schemeClr val="accent2"/>
                              </a:solidFill>
                            </a:rPr>
                            <a:t>ArrayUtils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.java:</a:t>
                          </a:r>
                          <a:r>
                            <a:rPr lang="en-US" sz="1200" b="1">
                              <a:solidFill>
                                <a:schemeClr val="accent6"/>
                              </a:solidFill>
                            </a:rPr>
                            <a:t>2958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3985238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lang3.ArrayUtilsAddTest.testJira567(ArrayUtilsAddTest.java:40)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14726444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7" t="-502381" r="-441975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829" t="-502381" r="-280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1865513"/>
                      </a:ext>
                    </a:extLst>
                  </a:tr>
                  <a:tr h="25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7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at </a:t>
                          </a:r>
                          <a:r>
                            <a:rPr lang="en-US" sz="1200" err="1">
                              <a:solidFill>
                                <a:schemeClr val="tx2"/>
                              </a:solidFill>
                            </a:rPr>
                            <a:t>junit.framework.TestCase.runTest</a:t>
                          </a:r>
                          <a:r>
                            <a:rPr lang="en-US" sz="1200">
                              <a:solidFill>
                                <a:schemeClr val="tx2"/>
                              </a:solidFill>
                            </a:rPr>
                            <a:t>(TestCase.java:176)</a:t>
                          </a:r>
                        </a:p>
                      </a:txBody>
                      <a:tcPr marL="36000" marR="36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13540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31B35-DC67-9231-4E54-C9DB7AC5F377}"/>
                  </a:ext>
                </a:extLst>
              </p:cNvPr>
              <p:cNvSpPr txBox="1"/>
              <p:nvPr/>
            </p:nvSpPr>
            <p:spPr>
              <a:xfrm>
                <a:off x="1800000" y="2088000"/>
                <a:ext cx="8683211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𝑆𝑡𝑎𝑐𝑘𝑇𝑟𝑎𝑐𝑒𝑅𝑒𝑙𝑒𝑣𝑎𝑛𝑐𝑒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𝒔𝒕𝒂𝒄𝒌𝑻𝒓𝒂𝒄𝒆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sub>
                      </m:sSub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𝑝𝑜𝑠𝑖𝑡𝑖𝑜𝑛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𝑑𝑖𝑠𝑡𝑎𝑛𝑐𝑒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m:rPr>
                          <m:nor/>
                        </m:rPr>
                        <a:rPr lang="en-US" b="1" dirty="0">
                          <a:solidFill>
                            <a:schemeClr val="accent2"/>
                          </a:solidFill>
                        </a:rPr>
                        <m:t>)</m:t>
                      </m:r>
                    </m:oMath>
                  </m:oMathPara>
                </a14:m>
                <a:endParaRPr lang="en-US" b="1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331B35-DC67-9231-4E54-C9DB7AC5F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088000"/>
                <a:ext cx="8683211" cy="5670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778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3E5B5-B742-DD25-BF6B-F283858F4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F169-20EA-993B-5C41-54B4365F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Mutation-Based Fault Localization (MBFL)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5D753-6193-F650-BD6B-D5E00BFC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BD00-8FF1-462A-B0FE-7C337C9F73B7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C2DB8-26FB-23C6-10E6-9A9CA2D0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사각형: 둥근 모서리 4">
            <a:extLst>
              <a:ext uri="{FF2B5EF4-FFF2-40B4-BE49-F238E27FC236}">
                <a16:creationId xmlns:a16="http://schemas.microsoft.com/office/drawing/2014/main" id="{E7D1C9AC-017D-7204-70FC-3895A556D848}"/>
              </a:ext>
            </a:extLst>
          </p:cNvPr>
          <p:cNvSpPr/>
          <p:nvPr/>
        </p:nvSpPr>
        <p:spPr>
          <a:xfrm>
            <a:off x="1894475" y="2160796"/>
            <a:ext cx="9084453" cy="266872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7">
            <a:extLst>
              <a:ext uri="{FF2B5EF4-FFF2-40B4-BE49-F238E27FC236}">
                <a16:creationId xmlns:a16="http://schemas.microsoft.com/office/drawing/2014/main" id="{3729896E-FA0F-D18B-AD4A-145DBE615D80}"/>
              </a:ext>
            </a:extLst>
          </p:cNvPr>
          <p:cNvCxnSpPr>
            <a:cxnSpLocks/>
            <a:stCxn id="44" idx="3"/>
            <a:endCxn id="8" idx="1"/>
          </p:cNvCxnSpPr>
          <p:nvPr/>
        </p:nvCxnSpPr>
        <p:spPr>
          <a:xfrm>
            <a:off x="5912429" y="2818962"/>
            <a:ext cx="300915" cy="2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사각형: 둥근 모서리 8">
                <a:extLst>
                  <a:ext uri="{FF2B5EF4-FFF2-40B4-BE49-F238E27FC236}">
                    <a16:creationId xmlns:a16="http://schemas.microsoft.com/office/drawing/2014/main" id="{9BA60A8B-C58E-2F4E-41F4-D8E0AF39E097}"/>
                  </a:ext>
                </a:extLst>
              </p:cNvPr>
              <p:cNvSpPr/>
              <p:nvPr/>
            </p:nvSpPr>
            <p:spPr>
              <a:xfrm>
                <a:off x="7755679" y="2474410"/>
                <a:ext cx="798067" cy="335777"/>
              </a:xfrm>
              <a:prstGeom prst="roundRect">
                <a:avLst/>
              </a:prstGeom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200"/>
                  <a:t>Execute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200"/>
                  <a:t> </a:t>
                </a:r>
                <a:endParaRPr lang="ko-KR" altLang="en-US" sz="1200"/>
              </a:p>
            </p:txBody>
          </p:sp>
        </mc:Choice>
        <mc:Fallback xmlns="">
          <p:sp>
            <p:nvSpPr>
              <p:cNvPr id="10" name="사각형: 둥근 모서리 8">
                <a:extLst>
                  <a:ext uri="{FF2B5EF4-FFF2-40B4-BE49-F238E27FC236}">
                    <a16:creationId xmlns:a16="http://schemas.microsoft.com/office/drawing/2014/main" id="{9BA60A8B-C58E-2F4E-41F4-D8E0AF39E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79" y="2474410"/>
                <a:ext cx="798067" cy="3357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9">
            <a:extLst>
              <a:ext uri="{FF2B5EF4-FFF2-40B4-BE49-F238E27FC236}">
                <a16:creationId xmlns:a16="http://schemas.microsoft.com/office/drawing/2014/main" id="{6791D3EC-890D-1993-E657-3330B6C28399}"/>
              </a:ext>
            </a:extLst>
          </p:cNvPr>
          <p:cNvCxnSpPr>
            <a:cxnSpLocks/>
          </p:cNvCxnSpPr>
          <p:nvPr/>
        </p:nvCxnSpPr>
        <p:spPr>
          <a:xfrm>
            <a:off x="7547925" y="2808268"/>
            <a:ext cx="2118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직사각형 10">
            <a:extLst>
              <a:ext uri="{FF2B5EF4-FFF2-40B4-BE49-F238E27FC236}">
                <a16:creationId xmlns:a16="http://schemas.microsoft.com/office/drawing/2014/main" id="{A88E2D0A-7398-B3EC-EA34-6C9200ADC422}"/>
              </a:ext>
            </a:extLst>
          </p:cNvPr>
          <p:cNvSpPr/>
          <p:nvPr/>
        </p:nvSpPr>
        <p:spPr>
          <a:xfrm>
            <a:off x="8733342" y="2621874"/>
            <a:ext cx="918864" cy="41979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F2P &amp; P2F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1">
            <a:extLst>
              <a:ext uri="{FF2B5EF4-FFF2-40B4-BE49-F238E27FC236}">
                <a16:creationId xmlns:a16="http://schemas.microsoft.com/office/drawing/2014/main" id="{DE3863E7-9633-9481-5EAE-BB5DEDC9D3F2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8553746" y="2831771"/>
            <a:ext cx="19011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2">
            <a:extLst>
              <a:ext uri="{FF2B5EF4-FFF2-40B4-BE49-F238E27FC236}">
                <a16:creationId xmlns:a16="http://schemas.microsoft.com/office/drawing/2014/main" id="{7AA3ADFF-355C-E12A-AFD4-3C9214D764A3}"/>
              </a:ext>
            </a:extLst>
          </p:cNvPr>
          <p:cNvSpPr/>
          <p:nvPr/>
        </p:nvSpPr>
        <p:spPr>
          <a:xfrm>
            <a:off x="9972096" y="2442319"/>
            <a:ext cx="878324" cy="7598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/>
              <a:t>Measure Suspicious Score (line)</a:t>
            </a:r>
            <a:endParaRPr lang="ko-KR" altLang="en-US" sz="1200"/>
          </a:p>
        </p:txBody>
      </p:sp>
      <p:cxnSp>
        <p:nvCxnSpPr>
          <p:cNvPr id="16" name="직선 화살표 연결선 14">
            <a:extLst>
              <a:ext uri="{FF2B5EF4-FFF2-40B4-BE49-F238E27FC236}">
                <a16:creationId xmlns:a16="http://schemas.microsoft.com/office/drawing/2014/main" id="{CE6CC6C6-386E-589F-8801-2E4BF776126F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9652206" y="2831771"/>
            <a:ext cx="3157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6">
            <a:extLst>
              <a:ext uri="{FF2B5EF4-FFF2-40B4-BE49-F238E27FC236}">
                <a16:creationId xmlns:a16="http://schemas.microsoft.com/office/drawing/2014/main" id="{7C0454D1-F6CF-FD7F-08FF-2AA246F0EFD5}"/>
              </a:ext>
            </a:extLst>
          </p:cNvPr>
          <p:cNvCxnSpPr>
            <a:cxnSpLocks/>
            <a:stCxn id="94" idx="3"/>
            <a:endCxn id="44" idx="1"/>
          </p:cNvCxnSpPr>
          <p:nvPr/>
        </p:nvCxnSpPr>
        <p:spPr>
          <a:xfrm flipV="1">
            <a:off x="3738584" y="2818962"/>
            <a:ext cx="656924" cy="49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8">
            <a:extLst>
              <a:ext uri="{FF2B5EF4-FFF2-40B4-BE49-F238E27FC236}">
                <a16:creationId xmlns:a16="http://schemas.microsoft.com/office/drawing/2014/main" id="{7814DDB8-09F0-0FE6-6C6A-529999523ECC}"/>
              </a:ext>
            </a:extLst>
          </p:cNvPr>
          <p:cNvGrpSpPr/>
          <p:nvPr/>
        </p:nvGrpSpPr>
        <p:grpSpPr>
          <a:xfrm>
            <a:off x="387022" y="3046703"/>
            <a:ext cx="1428528" cy="539393"/>
            <a:chOff x="7764412" y="2726203"/>
            <a:chExt cx="1778266" cy="796582"/>
          </a:xfrm>
        </p:grpSpPr>
        <p:sp>
          <p:nvSpPr>
            <p:cNvPr id="26" name="사각형: 둥근 모서리 34">
              <a:extLst>
                <a:ext uri="{FF2B5EF4-FFF2-40B4-BE49-F238E27FC236}">
                  <a16:creationId xmlns:a16="http://schemas.microsoft.com/office/drawing/2014/main" id="{131E2080-7270-0D18-5896-705D8EFFC9A2}"/>
                </a:ext>
              </a:extLst>
            </p:cNvPr>
            <p:cNvSpPr/>
            <p:nvPr/>
          </p:nvSpPr>
          <p:spPr>
            <a:xfrm>
              <a:off x="7780298" y="2726203"/>
              <a:ext cx="1762380" cy="796582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18AD644-2F17-2B59-EC50-80560E2AADD8}"/>
                    </a:ext>
                  </a:extLst>
                </p:cNvPr>
                <p:cNvSpPr txBox="1"/>
                <p:nvPr/>
              </p:nvSpPr>
              <p:spPr>
                <a:xfrm>
                  <a:off x="7764412" y="2937331"/>
                  <a:ext cx="1770378" cy="409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/>
                    <a:t>Buggy Program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094BE6-3669-8C6C-5F5A-65787C4BA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4412" y="2937331"/>
                  <a:ext cx="1770378" cy="409075"/>
                </a:xfrm>
                <a:prstGeom prst="rect">
                  <a:avLst/>
                </a:prstGeom>
                <a:blipFill>
                  <a:blip r:embed="rId5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사각형: 둥근 모서리 5">
            <a:extLst>
              <a:ext uri="{FF2B5EF4-FFF2-40B4-BE49-F238E27FC236}">
                <a16:creationId xmlns:a16="http://schemas.microsoft.com/office/drawing/2014/main" id="{3361FB8E-A714-B271-0794-1CE84EC2B0D2}"/>
              </a:ext>
            </a:extLst>
          </p:cNvPr>
          <p:cNvSpPr/>
          <p:nvPr/>
        </p:nvSpPr>
        <p:spPr>
          <a:xfrm>
            <a:off x="4395508" y="2476192"/>
            <a:ext cx="1516921" cy="68554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b="1"/>
              <a:t>Generate N # of mutant programs</a:t>
            </a:r>
            <a:br>
              <a:rPr lang="en-US" altLang="ko-KR" sz="1200" b="1"/>
            </a:br>
            <a:r>
              <a:rPr lang="en-US" altLang="ko-KR" sz="1200" b="1"/>
              <a:t>on target lines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47D79FB-468B-3383-8899-33E0D91D5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552205"/>
            <a:ext cx="11391254" cy="557008"/>
          </a:xfrm>
        </p:spPr>
        <p:txBody>
          <a:bodyPr>
            <a:normAutofit/>
          </a:bodyPr>
          <a:lstStyle/>
          <a:p>
            <a:r>
              <a:rPr lang="en-US" b="1" dirty="0"/>
              <a:t>Approach:</a:t>
            </a:r>
            <a:r>
              <a:rPr lang="en-US" dirty="0"/>
              <a:t> Mutate code line and observe program output changes </a:t>
            </a:r>
            <a:r>
              <a:rPr lang="en-US" sz="2000" dirty="0"/>
              <a:t>(mutation analysis)</a:t>
            </a:r>
            <a:r>
              <a:rPr lang="en-US" dirty="0"/>
              <a:t>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942D812-0CC5-3A85-F9AA-2CBE6418C2D7}"/>
              </a:ext>
            </a:extLst>
          </p:cNvPr>
          <p:cNvSpPr txBox="1">
            <a:spLocks/>
          </p:cNvSpPr>
          <p:nvPr/>
        </p:nvSpPr>
        <p:spPr>
          <a:xfrm>
            <a:off x="503203" y="5289944"/>
            <a:ext cx="11431662" cy="81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Measure suspicious score by executing the test suite on </a:t>
            </a:r>
            <a:r>
              <a:rPr lang="en-US" altLang="ko-KR" sz="2000" b="1" i="1" dirty="0">
                <a:solidFill>
                  <a:srgbClr val="FF0000"/>
                </a:solidFill>
              </a:rPr>
              <a:t>N</a:t>
            </a:r>
            <a:r>
              <a:rPr lang="en-US" altLang="ko-KR" sz="2000" b="1" dirty="0">
                <a:solidFill>
                  <a:srgbClr val="FF0000"/>
                </a:solidFill>
              </a:rPr>
              <a:t> mutants </a:t>
            </a:r>
            <a:r>
              <a:rPr lang="en-US" altLang="ko-KR" sz="2000" dirty="0"/>
              <a:t>generated for </a:t>
            </a:r>
            <a:r>
              <a:rPr lang="en-US" altLang="ko-KR" sz="2000" b="1" dirty="0">
                <a:solidFill>
                  <a:srgbClr val="FF0000"/>
                </a:solidFill>
              </a:rPr>
              <a:t>each target line</a:t>
            </a:r>
          </a:p>
          <a:p>
            <a:r>
              <a:rPr lang="en-US" altLang="ko-KR" sz="2000" dirty="0"/>
              <a:t>This multiplicative process </a:t>
            </a:r>
            <a:r>
              <a:rPr lang="en-US" altLang="ko-KR" sz="2000" b="1" dirty="0">
                <a:solidFill>
                  <a:srgbClr val="FF0000"/>
                </a:solidFill>
              </a:rPr>
              <a:t>(</a:t>
            </a:r>
            <a:r>
              <a:rPr lang="en-US" altLang="ko-KR" sz="2000" b="1" dirty="0" err="1">
                <a:solidFill>
                  <a:srgbClr val="FF0000"/>
                </a:solidFill>
              </a:rPr>
              <a:t>Lines×Mutants×Tests</a:t>
            </a:r>
            <a:r>
              <a:rPr lang="en-US" altLang="ko-KR" sz="2000" b="1" dirty="0">
                <a:solidFill>
                  <a:srgbClr val="FF0000"/>
                </a:solidFill>
              </a:rPr>
              <a:t>) </a:t>
            </a:r>
            <a:r>
              <a:rPr lang="en-US" altLang="ko-KR" sz="2000" dirty="0"/>
              <a:t>requires </a:t>
            </a:r>
            <a:r>
              <a:rPr lang="en-US" altLang="ko-KR" sz="2000" b="1" dirty="0">
                <a:solidFill>
                  <a:srgbClr val="FF0000"/>
                </a:solidFill>
              </a:rPr>
              <a:t>massive cost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7" name="직사각형 6">
            <a:extLst>
              <a:ext uri="{FF2B5EF4-FFF2-40B4-BE49-F238E27FC236}">
                <a16:creationId xmlns:a16="http://schemas.microsoft.com/office/drawing/2014/main" id="{977F8D05-6BB6-97A0-59C3-454865E559A7}"/>
              </a:ext>
            </a:extLst>
          </p:cNvPr>
          <p:cNvSpPr/>
          <p:nvPr/>
        </p:nvSpPr>
        <p:spPr>
          <a:xfrm>
            <a:off x="6217072" y="2287763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직사각형 6">
            <a:extLst>
              <a:ext uri="{FF2B5EF4-FFF2-40B4-BE49-F238E27FC236}">
                <a16:creationId xmlns:a16="http://schemas.microsoft.com/office/drawing/2014/main" id="{BB285959-3CD5-ACCE-1D04-8099570F7891}"/>
              </a:ext>
            </a:extLst>
          </p:cNvPr>
          <p:cNvSpPr/>
          <p:nvPr/>
        </p:nvSpPr>
        <p:spPr>
          <a:xfrm>
            <a:off x="6215208" y="2357168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9" name="직사각형 6">
            <a:extLst>
              <a:ext uri="{FF2B5EF4-FFF2-40B4-BE49-F238E27FC236}">
                <a16:creationId xmlns:a16="http://schemas.microsoft.com/office/drawing/2014/main" id="{F31962AF-3154-3F78-9545-2C5D53D68FF9}"/>
              </a:ext>
            </a:extLst>
          </p:cNvPr>
          <p:cNvSpPr/>
          <p:nvPr/>
        </p:nvSpPr>
        <p:spPr>
          <a:xfrm>
            <a:off x="6215208" y="2437267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6">
                <a:extLst>
                  <a:ext uri="{FF2B5EF4-FFF2-40B4-BE49-F238E27FC236}">
                    <a16:creationId xmlns:a16="http://schemas.microsoft.com/office/drawing/2014/main" id="{9C8D669B-1ED9-E873-84BD-5E935510286F}"/>
                  </a:ext>
                </a:extLst>
              </p:cNvPr>
              <p:cNvSpPr/>
              <p:nvPr/>
            </p:nvSpPr>
            <p:spPr>
              <a:xfrm>
                <a:off x="6213344" y="2520245"/>
                <a:ext cx="1339634" cy="602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</a:rPr>
                  <a:t>Mutant Program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𝑚𝑝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직사각형 6">
                <a:extLst>
                  <a:ext uri="{FF2B5EF4-FFF2-40B4-BE49-F238E27FC236}">
                    <a16:creationId xmlns:a16="http://schemas.microsoft.com/office/drawing/2014/main" id="{9C8D669B-1ED9-E873-84BD-5E9355102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344" y="2520245"/>
                <a:ext cx="1339634" cy="60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사각형: 둥근 모서리 8">
                <a:extLst>
                  <a:ext uri="{FF2B5EF4-FFF2-40B4-BE49-F238E27FC236}">
                    <a16:creationId xmlns:a16="http://schemas.microsoft.com/office/drawing/2014/main" id="{0704957D-6D93-712B-82BD-3F5976614C05}"/>
                  </a:ext>
                </a:extLst>
              </p:cNvPr>
              <p:cNvSpPr/>
              <p:nvPr/>
            </p:nvSpPr>
            <p:spPr>
              <a:xfrm>
                <a:off x="7755679" y="2572894"/>
                <a:ext cx="798067" cy="335777"/>
              </a:xfrm>
              <a:prstGeom prst="roundRect">
                <a:avLst/>
              </a:prstGeom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200"/>
                  <a:t>Execute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200"/>
                  <a:t> </a:t>
                </a:r>
                <a:endParaRPr lang="ko-KR" altLang="en-US" sz="1200"/>
              </a:p>
            </p:txBody>
          </p:sp>
        </mc:Choice>
        <mc:Fallback xmlns="">
          <p:sp>
            <p:nvSpPr>
              <p:cNvPr id="67" name="사각형: 둥근 모서리 8">
                <a:extLst>
                  <a:ext uri="{FF2B5EF4-FFF2-40B4-BE49-F238E27FC236}">
                    <a16:creationId xmlns:a16="http://schemas.microsoft.com/office/drawing/2014/main" id="{0704957D-6D93-712B-82BD-3F5976614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79" y="2572894"/>
                <a:ext cx="798067" cy="33577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사각형: 둥근 모서리 8">
                <a:extLst>
                  <a:ext uri="{FF2B5EF4-FFF2-40B4-BE49-F238E27FC236}">
                    <a16:creationId xmlns:a16="http://schemas.microsoft.com/office/drawing/2014/main" id="{87FF1665-F3E3-244A-2200-E10A78A112B7}"/>
                  </a:ext>
                </a:extLst>
              </p:cNvPr>
              <p:cNvSpPr/>
              <p:nvPr/>
            </p:nvSpPr>
            <p:spPr>
              <a:xfrm>
                <a:off x="7755679" y="2663883"/>
                <a:ext cx="798067" cy="335777"/>
              </a:xfrm>
              <a:prstGeom prst="roundRect">
                <a:avLst/>
              </a:prstGeom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200"/>
                  <a:t>Execute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200"/>
                  <a:t> </a:t>
                </a:r>
                <a:endParaRPr lang="ko-KR" altLang="en-US" sz="1200"/>
              </a:p>
            </p:txBody>
          </p:sp>
        </mc:Choice>
        <mc:Fallback xmlns="">
          <p:sp>
            <p:nvSpPr>
              <p:cNvPr id="68" name="사각형: 둥근 모서리 8">
                <a:extLst>
                  <a:ext uri="{FF2B5EF4-FFF2-40B4-BE49-F238E27FC236}">
                    <a16:creationId xmlns:a16="http://schemas.microsoft.com/office/drawing/2014/main" id="{87FF1665-F3E3-244A-2200-E10A78A11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79" y="2663883"/>
                <a:ext cx="798067" cy="33577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사각형: 둥근 모서리 5">
            <a:extLst>
              <a:ext uri="{FF2B5EF4-FFF2-40B4-BE49-F238E27FC236}">
                <a16:creationId xmlns:a16="http://schemas.microsoft.com/office/drawing/2014/main" id="{0129E798-2E73-BDA8-E20A-E026BC524FCD}"/>
              </a:ext>
            </a:extLst>
          </p:cNvPr>
          <p:cNvSpPr/>
          <p:nvPr/>
        </p:nvSpPr>
        <p:spPr>
          <a:xfrm>
            <a:off x="2221663" y="2967903"/>
            <a:ext cx="1516921" cy="68554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b="1" dirty="0"/>
              <a:t>Select target source code lines to mutate</a:t>
            </a:r>
          </a:p>
        </p:txBody>
      </p:sp>
      <p:cxnSp>
        <p:nvCxnSpPr>
          <p:cNvPr id="97" name="직선 화살표 연결선 7">
            <a:extLst>
              <a:ext uri="{FF2B5EF4-FFF2-40B4-BE49-F238E27FC236}">
                <a16:creationId xmlns:a16="http://schemas.microsoft.com/office/drawing/2014/main" id="{ADE1993B-F9F6-22CF-DB78-A5984B865AED}"/>
              </a:ext>
            </a:extLst>
          </p:cNvPr>
          <p:cNvCxnSpPr>
            <a:cxnSpLocks/>
            <a:stCxn id="105" idx="3"/>
            <a:endCxn id="109" idx="1"/>
          </p:cNvCxnSpPr>
          <p:nvPr/>
        </p:nvCxnSpPr>
        <p:spPr>
          <a:xfrm>
            <a:off x="5912429" y="3724807"/>
            <a:ext cx="300915" cy="2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사각형: 둥근 모서리 8">
                <a:extLst>
                  <a:ext uri="{FF2B5EF4-FFF2-40B4-BE49-F238E27FC236}">
                    <a16:creationId xmlns:a16="http://schemas.microsoft.com/office/drawing/2014/main" id="{4F980A57-3DA0-A07B-CCF7-6A1F7901A27E}"/>
                  </a:ext>
                </a:extLst>
              </p:cNvPr>
              <p:cNvSpPr/>
              <p:nvPr/>
            </p:nvSpPr>
            <p:spPr>
              <a:xfrm>
                <a:off x="7755679" y="3380255"/>
                <a:ext cx="798067" cy="335777"/>
              </a:xfrm>
              <a:prstGeom prst="roundRect">
                <a:avLst/>
              </a:prstGeom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200"/>
                  <a:t>Execute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200"/>
                  <a:t> </a:t>
                </a:r>
                <a:endParaRPr lang="ko-KR" altLang="en-US" sz="1200"/>
              </a:p>
            </p:txBody>
          </p:sp>
        </mc:Choice>
        <mc:Fallback xmlns="">
          <p:sp>
            <p:nvSpPr>
              <p:cNvPr id="98" name="사각형: 둥근 모서리 8">
                <a:extLst>
                  <a:ext uri="{FF2B5EF4-FFF2-40B4-BE49-F238E27FC236}">
                    <a16:creationId xmlns:a16="http://schemas.microsoft.com/office/drawing/2014/main" id="{4F980A57-3DA0-A07B-CCF7-6A1F7901A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79" y="3380255"/>
                <a:ext cx="798067" cy="33577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직선 화살표 연결선 9">
            <a:extLst>
              <a:ext uri="{FF2B5EF4-FFF2-40B4-BE49-F238E27FC236}">
                <a16:creationId xmlns:a16="http://schemas.microsoft.com/office/drawing/2014/main" id="{C25C1571-DF7F-CF60-63B3-8DBF915F46E1}"/>
              </a:ext>
            </a:extLst>
          </p:cNvPr>
          <p:cNvCxnSpPr>
            <a:cxnSpLocks/>
          </p:cNvCxnSpPr>
          <p:nvPr/>
        </p:nvCxnSpPr>
        <p:spPr>
          <a:xfrm>
            <a:off x="7547925" y="3714113"/>
            <a:ext cx="2118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직사각형 10">
            <a:extLst>
              <a:ext uri="{FF2B5EF4-FFF2-40B4-BE49-F238E27FC236}">
                <a16:creationId xmlns:a16="http://schemas.microsoft.com/office/drawing/2014/main" id="{F920547D-9367-AEAC-923B-B51EFDFFE42C}"/>
              </a:ext>
            </a:extLst>
          </p:cNvPr>
          <p:cNvSpPr/>
          <p:nvPr/>
        </p:nvSpPr>
        <p:spPr>
          <a:xfrm>
            <a:off x="8733342" y="3527719"/>
            <a:ext cx="918864" cy="41979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F2P &amp; P2F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01" name="직선 화살표 연결선 11">
            <a:extLst>
              <a:ext uri="{FF2B5EF4-FFF2-40B4-BE49-F238E27FC236}">
                <a16:creationId xmlns:a16="http://schemas.microsoft.com/office/drawing/2014/main" id="{26EFE9E3-9B5D-5B8E-4A5E-138DD251DFD2}"/>
              </a:ext>
            </a:extLst>
          </p:cNvPr>
          <p:cNvCxnSpPr>
            <a:cxnSpLocks/>
            <a:stCxn id="111" idx="3"/>
          </p:cNvCxnSpPr>
          <p:nvPr/>
        </p:nvCxnSpPr>
        <p:spPr>
          <a:xfrm flipV="1">
            <a:off x="8553746" y="3737616"/>
            <a:ext cx="19011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사각형: 둥근 모서리 12">
            <a:extLst>
              <a:ext uri="{FF2B5EF4-FFF2-40B4-BE49-F238E27FC236}">
                <a16:creationId xmlns:a16="http://schemas.microsoft.com/office/drawing/2014/main" id="{A2C96095-6477-85A5-1BEF-35FDDE350AB9}"/>
              </a:ext>
            </a:extLst>
          </p:cNvPr>
          <p:cNvSpPr/>
          <p:nvPr/>
        </p:nvSpPr>
        <p:spPr>
          <a:xfrm>
            <a:off x="9972096" y="3326771"/>
            <a:ext cx="878324" cy="7598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dirty="0"/>
              <a:t>Measure Suspicious Score (line)</a:t>
            </a:r>
            <a:endParaRPr lang="ko-KR" altLang="en-US" sz="1200" dirty="0"/>
          </a:p>
        </p:txBody>
      </p:sp>
      <p:cxnSp>
        <p:nvCxnSpPr>
          <p:cNvPr id="103" name="직선 화살표 연결선 14">
            <a:extLst>
              <a:ext uri="{FF2B5EF4-FFF2-40B4-BE49-F238E27FC236}">
                <a16:creationId xmlns:a16="http://schemas.microsoft.com/office/drawing/2014/main" id="{18FF6940-F538-E1B9-779A-9216DC825F73}"/>
              </a:ext>
            </a:extLst>
          </p:cNvPr>
          <p:cNvCxnSpPr>
            <a:cxnSpLocks/>
            <a:stCxn id="100" idx="3"/>
          </p:cNvCxnSpPr>
          <p:nvPr/>
        </p:nvCxnSpPr>
        <p:spPr>
          <a:xfrm>
            <a:off x="9652206" y="3737616"/>
            <a:ext cx="3157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6">
            <a:extLst>
              <a:ext uri="{FF2B5EF4-FFF2-40B4-BE49-F238E27FC236}">
                <a16:creationId xmlns:a16="http://schemas.microsoft.com/office/drawing/2014/main" id="{7AB0DCDD-4A45-8F91-1B4B-A2950F2AA159}"/>
              </a:ext>
            </a:extLst>
          </p:cNvPr>
          <p:cNvCxnSpPr>
            <a:cxnSpLocks/>
            <a:stCxn id="94" idx="3"/>
            <a:endCxn id="105" idx="1"/>
          </p:cNvCxnSpPr>
          <p:nvPr/>
        </p:nvCxnSpPr>
        <p:spPr>
          <a:xfrm>
            <a:off x="3738584" y="3310673"/>
            <a:ext cx="656924" cy="414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사각형: 둥근 모서리 5">
            <a:extLst>
              <a:ext uri="{FF2B5EF4-FFF2-40B4-BE49-F238E27FC236}">
                <a16:creationId xmlns:a16="http://schemas.microsoft.com/office/drawing/2014/main" id="{BC35CCF7-D161-9605-614F-49565EDA163F}"/>
              </a:ext>
            </a:extLst>
          </p:cNvPr>
          <p:cNvSpPr/>
          <p:nvPr/>
        </p:nvSpPr>
        <p:spPr>
          <a:xfrm>
            <a:off x="4395508" y="3382037"/>
            <a:ext cx="1516921" cy="68554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b="1"/>
              <a:t>Generate N # of mutant programs</a:t>
            </a:r>
            <a:br>
              <a:rPr lang="en-US" altLang="ko-KR" sz="1200" b="1"/>
            </a:br>
            <a:r>
              <a:rPr lang="en-US" altLang="ko-KR" sz="1200" b="1"/>
              <a:t>on target lines</a:t>
            </a:r>
          </a:p>
        </p:txBody>
      </p:sp>
      <p:sp>
        <p:nvSpPr>
          <p:cNvPr id="106" name="직사각형 6">
            <a:extLst>
              <a:ext uri="{FF2B5EF4-FFF2-40B4-BE49-F238E27FC236}">
                <a16:creationId xmlns:a16="http://schemas.microsoft.com/office/drawing/2014/main" id="{D33714EB-E2F2-C688-46EE-F78A342C3DC7}"/>
              </a:ext>
            </a:extLst>
          </p:cNvPr>
          <p:cNvSpPr/>
          <p:nvPr/>
        </p:nvSpPr>
        <p:spPr>
          <a:xfrm>
            <a:off x="6217072" y="3193608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7" name="직사각형 6">
            <a:extLst>
              <a:ext uri="{FF2B5EF4-FFF2-40B4-BE49-F238E27FC236}">
                <a16:creationId xmlns:a16="http://schemas.microsoft.com/office/drawing/2014/main" id="{E6ECFFA5-4250-F1A1-E5AC-41F2D2181EAF}"/>
              </a:ext>
            </a:extLst>
          </p:cNvPr>
          <p:cNvSpPr/>
          <p:nvPr/>
        </p:nvSpPr>
        <p:spPr>
          <a:xfrm>
            <a:off x="6215208" y="3263013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8" name="직사각형 6">
            <a:extLst>
              <a:ext uri="{FF2B5EF4-FFF2-40B4-BE49-F238E27FC236}">
                <a16:creationId xmlns:a16="http://schemas.microsoft.com/office/drawing/2014/main" id="{3E337B83-A845-427D-BD82-A46DFD22ACF5}"/>
              </a:ext>
            </a:extLst>
          </p:cNvPr>
          <p:cNvSpPr/>
          <p:nvPr/>
        </p:nvSpPr>
        <p:spPr>
          <a:xfrm>
            <a:off x="6215208" y="3343112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직사각형 6">
                <a:extLst>
                  <a:ext uri="{FF2B5EF4-FFF2-40B4-BE49-F238E27FC236}">
                    <a16:creationId xmlns:a16="http://schemas.microsoft.com/office/drawing/2014/main" id="{29E6A2BA-FA95-096D-7CAD-CFE576C82CDF}"/>
                  </a:ext>
                </a:extLst>
              </p:cNvPr>
              <p:cNvSpPr/>
              <p:nvPr/>
            </p:nvSpPr>
            <p:spPr>
              <a:xfrm>
                <a:off x="6213344" y="3426090"/>
                <a:ext cx="1339634" cy="602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</a:rPr>
                  <a:t>Mutant Program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𝑚𝑝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직사각형 6">
                <a:extLst>
                  <a:ext uri="{FF2B5EF4-FFF2-40B4-BE49-F238E27FC236}">
                    <a16:creationId xmlns:a16="http://schemas.microsoft.com/office/drawing/2014/main" id="{29E6A2BA-FA95-096D-7CAD-CFE576C82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344" y="3426090"/>
                <a:ext cx="1339634" cy="60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사각형: 둥근 모서리 8">
                <a:extLst>
                  <a:ext uri="{FF2B5EF4-FFF2-40B4-BE49-F238E27FC236}">
                    <a16:creationId xmlns:a16="http://schemas.microsoft.com/office/drawing/2014/main" id="{F156133B-B01E-3089-3827-7146CA6B9006}"/>
                  </a:ext>
                </a:extLst>
              </p:cNvPr>
              <p:cNvSpPr/>
              <p:nvPr/>
            </p:nvSpPr>
            <p:spPr>
              <a:xfrm>
                <a:off x="7755679" y="3478739"/>
                <a:ext cx="798067" cy="335777"/>
              </a:xfrm>
              <a:prstGeom prst="roundRect">
                <a:avLst/>
              </a:prstGeom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200"/>
                  <a:t>Execute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200"/>
                  <a:t> </a:t>
                </a:r>
                <a:endParaRPr lang="ko-KR" altLang="en-US" sz="1200"/>
              </a:p>
            </p:txBody>
          </p:sp>
        </mc:Choice>
        <mc:Fallback xmlns="">
          <p:sp>
            <p:nvSpPr>
              <p:cNvPr id="110" name="사각형: 둥근 모서리 8">
                <a:extLst>
                  <a:ext uri="{FF2B5EF4-FFF2-40B4-BE49-F238E27FC236}">
                    <a16:creationId xmlns:a16="http://schemas.microsoft.com/office/drawing/2014/main" id="{F156133B-B01E-3089-3827-7146CA6B9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79" y="3478739"/>
                <a:ext cx="798067" cy="33577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사각형: 둥근 모서리 8">
                <a:extLst>
                  <a:ext uri="{FF2B5EF4-FFF2-40B4-BE49-F238E27FC236}">
                    <a16:creationId xmlns:a16="http://schemas.microsoft.com/office/drawing/2014/main" id="{263ABB8C-812C-2221-0D06-9E6F9B39ED79}"/>
                  </a:ext>
                </a:extLst>
              </p:cNvPr>
              <p:cNvSpPr/>
              <p:nvPr/>
            </p:nvSpPr>
            <p:spPr>
              <a:xfrm>
                <a:off x="7755679" y="3569728"/>
                <a:ext cx="798067" cy="335777"/>
              </a:xfrm>
              <a:prstGeom prst="roundRect">
                <a:avLst/>
              </a:prstGeom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200"/>
                  <a:t>Execute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200"/>
                  <a:t> </a:t>
                </a:r>
                <a:endParaRPr lang="ko-KR" altLang="en-US" sz="1200"/>
              </a:p>
            </p:txBody>
          </p:sp>
        </mc:Choice>
        <mc:Fallback xmlns="">
          <p:sp>
            <p:nvSpPr>
              <p:cNvPr id="111" name="사각형: 둥근 모서리 8">
                <a:extLst>
                  <a:ext uri="{FF2B5EF4-FFF2-40B4-BE49-F238E27FC236}">
                    <a16:creationId xmlns:a16="http://schemas.microsoft.com/office/drawing/2014/main" id="{263ABB8C-812C-2221-0D06-9E6F9B39E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79" y="3569728"/>
                <a:ext cx="798067" cy="33577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사각형: 둥근 모서리 8">
                <a:extLst>
                  <a:ext uri="{FF2B5EF4-FFF2-40B4-BE49-F238E27FC236}">
                    <a16:creationId xmlns:a16="http://schemas.microsoft.com/office/drawing/2014/main" id="{BE77FA5F-2F95-3725-ED7D-604671245187}"/>
                  </a:ext>
                </a:extLst>
              </p:cNvPr>
              <p:cNvSpPr/>
              <p:nvPr/>
            </p:nvSpPr>
            <p:spPr>
              <a:xfrm>
                <a:off x="7751951" y="3672000"/>
                <a:ext cx="798067" cy="335777"/>
              </a:xfrm>
              <a:prstGeom prst="roundRect">
                <a:avLst/>
              </a:prstGeom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200"/>
                  <a:t>Execute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200"/>
                  <a:t> </a:t>
                </a:r>
                <a:endParaRPr lang="ko-KR" altLang="en-US" sz="1200"/>
              </a:p>
            </p:txBody>
          </p:sp>
        </mc:Choice>
        <mc:Fallback xmlns="">
          <p:sp>
            <p:nvSpPr>
              <p:cNvPr id="112" name="사각형: 둥근 모서리 8">
                <a:extLst>
                  <a:ext uri="{FF2B5EF4-FFF2-40B4-BE49-F238E27FC236}">
                    <a16:creationId xmlns:a16="http://schemas.microsoft.com/office/drawing/2014/main" id="{BE77FA5F-2F95-3725-ED7D-604671245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51" y="3672000"/>
                <a:ext cx="798067" cy="33577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사각형: 둥근 모서리 8">
                <a:extLst>
                  <a:ext uri="{FF2B5EF4-FFF2-40B4-BE49-F238E27FC236}">
                    <a16:creationId xmlns:a16="http://schemas.microsoft.com/office/drawing/2014/main" id="{4703A73A-ADDB-8A96-B95A-230E2A6D5D8C}"/>
                  </a:ext>
                </a:extLst>
              </p:cNvPr>
              <p:cNvSpPr/>
              <p:nvPr/>
            </p:nvSpPr>
            <p:spPr>
              <a:xfrm>
                <a:off x="7751951" y="2766155"/>
                <a:ext cx="798067" cy="335777"/>
              </a:xfrm>
              <a:prstGeom prst="roundRect">
                <a:avLst/>
              </a:prstGeom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200"/>
                  <a:t>Execute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ko-KR" sz="1200"/>
                  <a:t> </a:t>
                </a:r>
                <a:endParaRPr lang="ko-KR" altLang="en-US" sz="1200"/>
              </a:p>
            </p:txBody>
          </p:sp>
        </mc:Choice>
        <mc:Fallback xmlns="">
          <p:sp>
            <p:nvSpPr>
              <p:cNvPr id="69" name="사각형: 둥근 모서리 8">
                <a:extLst>
                  <a:ext uri="{FF2B5EF4-FFF2-40B4-BE49-F238E27FC236}">
                    <a16:creationId xmlns:a16="http://schemas.microsoft.com/office/drawing/2014/main" id="{4703A73A-ADDB-8A96-B95A-230E2A6D5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51" y="2766155"/>
                <a:ext cx="798067" cy="33577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6A431C7-B8ED-5C78-C63F-BCC8074EC06B}"/>
                  </a:ext>
                </a:extLst>
              </p:cNvPr>
              <p:cNvSpPr txBox="1"/>
              <p:nvPr/>
            </p:nvSpPr>
            <p:spPr>
              <a:xfrm>
                <a:off x="6459795" y="4121630"/>
                <a:ext cx="95216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40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sz="40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6A431C7-B8ED-5C78-C63F-BCC8074EC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95" y="4121630"/>
                <a:ext cx="952169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직선 화살표 연결선 18">
            <a:extLst>
              <a:ext uri="{FF2B5EF4-FFF2-40B4-BE49-F238E27FC236}">
                <a16:creationId xmlns:a16="http://schemas.microsoft.com/office/drawing/2014/main" id="{B9422785-D2E5-5B68-90A6-3F5D735F286A}"/>
              </a:ext>
            </a:extLst>
          </p:cNvPr>
          <p:cNvCxnSpPr>
            <a:cxnSpLocks/>
            <a:stCxn id="26" idx="3"/>
            <a:endCxn id="94" idx="1"/>
          </p:cNvCxnSpPr>
          <p:nvPr/>
        </p:nvCxnSpPr>
        <p:spPr>
          <a:xfrm flipV="1">
            <a:off x="1815550" y="3310673"/>
            <a:ext cx="406113" cy="5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46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7AC53-9C34-B055-634A-031767D62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41F7-F797-628A-5DA2-AF8B08E91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Problem of MBFL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CFA7D-3CA6-DE7B-DFF1-6F8EC6A3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BD00-8FF1-462A-B0FE-7C337C9F73B7}" type="datetime1">
              <a:rPr lang="ko-KR" altLang="en-US" smtClean="0"/>
              <a:t>2026-01-30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F5373-377D-572E-FFC6-C88E63E0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9" name="직선 화살표 연결선 7">
            <a:extLst>
              <a:ext uri="{FF2B5EF4-FFF2-40B4-BE49-F238E27FC236}">
                <a16:creationId xmlns:a16="http://schemas.microsoft.com/office/drawing/2014/main" id="{7561A925-8F6F-771C-57C1-8D7D5E76FCA5}"/>
              </a:ext>
            </a:extLst>
          </p:cNvPr>
          <p:cNvCxnSpPr>
            <a:cxnSpLocks/>
          </p:cNvCxnSpPr>
          <p:nvPr/>
        </p:nvCxnSpPr>
        <p:spPr>
          <a:xfrm flipV="1">
            <a:off x="4654598" y="4316225"/>
            <a:ext cx="320119" cy="8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9">
            <a:extLst>
              <a:ext uri="{FF2B5EF4-FFF2-40B4-BE49-F238E27FC236}">
                <a16:creationId xmlns:a16="http://schemas.microsoft.com/office/drawing/2014/main" id="{B3B01839-8340-61CA-55E7-D17978926F1E}"/>
              </a:ext>
            </a:extLst>
          </p:cNvPr>
          <p:cNvCxnSpPr>
            <a:cxnSpLocks/>
          </p:cNvCxnSpPr>
          <p:nvPr/>
        </p:nvCxnSpPr>
        <p:spPr>
          <a:xfrm>
            <a:off x="6317983" y="4336024"/>
            <a:ext cx="2118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직사각형 10">
            <a:extLst>
              <a:ext uri="{FF2B5EF4-FFF2-40B4-BE49-F238E27FC236}">
                <a16:creationId xmlns:a16="http://schemas.microsoft.com/office/drawing/2014/main" id="{D68248E9-4AE6-9F4B-12A6-D61C40BE2C89}"/>
              </a:ext>
            </a:extLst>
          </p:cNvPr>
          <p:cNvSpPr/>
          <p:nvPr/>
        </p:nvSpPr>
        <p:spPr>
          <a:xfrm>
            <a:off x="8136052" y="3884924"/>
            <a:ext cx="918864" cy="41979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F2P &amp; P2F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1">
            <a:extLst>
              <a:ext uri="{FF2B5EF4-FFF2-40B4-BE49-F238E27FC236}">
                <a16:creationId xmlns:a16="http://schemas.microsoft.com/office/drawing/2014/main" id="{91EB9C81-81A7-38DF-6DDF-E9142072A9A6}"/>
              </a:ext>
            </a:extLst>
          </p:cNvPr>
          <p:cNvCxnSpPr>
            <a:cxnSpLocks/>
          </p:cNvCxnSpPr>
          <p:nvPr/>
        </p:nvCxnSpPr>
        <p:spPr>
          <a:xfrm>
            <a:off x="7855264" y="4347496"/>
            <a:ext cx="258743" cy="1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2">
            <a:extLst>
              <a:ext uri="{FF2B5EF4-FFF2-40B4-BE49-F238E27FC236}">
                <a16:creationId xmlns:a16="http://schemas.microsoft.com/office/drawing/2014/main" id="{8DAE37D0-6E43-F56A-3D90-0248A20C8B3F}"/>
              </a:ext>
            </a:extLst>
          </p:cNvPr>
          <p:cNvSpPr/>
          <p:nvPr/>
        </p:nvSpPr>
        <p:spPr>
          <a:xfrm>
            <a:off x="9370693" y="3734947"/>
            <a:ext cx="1117304" cy="743299"/>
          </a:xfrm>
          <a:prstGeom prst="rect">
            <a:avLst/>
          </a:prstGeom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dirty="0"/>
              <a:t>Suspicious Scores</a:t>
            </a:r>
          </a:p>
          <a:p>
            <a:pPr algn="ctr"/>
            <a:r>
              <a:rPr lang="en-US" altLang="ko-KR" sz="1200" dirty="0"/>
              <a:t>For each line</a:t>
            </a:r>
          </a:p>
        </p:txBody>
      </p:sp>
      <p:cxnSp>
        <p:nvCxnSpPr>
          <p:cNvPr id="16" name="직선 화살표 연결선 14">
            <a:extLst>
              <a:ext uri="{FF2B5EF4-FFF2-40B4-BE49-F238E27FC236}">
                <a16:creationId xmlns:a16="http://schemas.microsoft.com/office/drawing/2014/main" id="{9553391E-24EE-F4F4-6146-7AF1A1498AC3}"/>
              </a:ext>
            </a:extLst>
          </p:cNvPr>
          <p:cNvCxnSpPr>
            <a:cxnSpLocks/>
          </p:cNvCxnSpPr>
          <p:nvPr/>
        </p:nvCxnSpPr>
        <p:spPr>
          <a:xfrm>
            <a:off x="9054916" y="4336024"/>
            <a:ext cx="3157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8">
            <a:extLst>
              <a:ext uri="{FF2B5EF4-FFF2-40B4-BE49-F238E27FC236}">
                <a16:creationId xmlns:a16="http://schemas.microsoft.com/office/drawing/2014/main" id="{F385F287-771B-08A0-2D3B-C6583828F374}"/>
              </a:ext>
            </a:extLst>
          </p:cNvPr>
          <p:cNvGrpSpPr/>
          <p:nvPr/>
        </p:nvGrpSpPr>
        <p:grpSpPr>
          <a:xfrm>
            <a:off x="1294686" y="4083365"/>
            <a:ext cx="1428528" cy="539393"/>
            <a:chOff x="7764412" y="2726203"/>
            <a:chExt cx="1778266" cy="796582"/>
          </a:xfrm>
        </p:grpSpPr>
        <p:sp>
          <p:nvSpPr>
            <p:cNvPr id="26" name="사각형: 둥근 모서리 34">
              <a:extLst>
                <a:ext uri="{FF2B5EF4-FFF2-40B4-BE49-F238E27FC236}">
                  <a16:creationId xmlns:a16="http://schemas.microsoft.com/office/drawing/2014/main" id="{4F1A8C7F-39A6-D679-9919-823E82D208A7}"/>
                </a:ext>
              </a:extLst>
            </p:cNvPr>
            <p:cNvSpPr/>
            <p:nvPr/>
          </p:nvSpPr>
          <p:spPr>
            <a:xfrm>
              <a:off x="7780298" y="2726203"/>
              <a:ext cx="1762380" cy="796582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E47664-416F-F07B-8357-F6BB5EFF951C}"/>
                </a:ext>
              </a:extLst>
            </p:cNvPr>
            <p:cNvSpPr txBox="1"/>
            <p:nvPr/>
          </p:nvSpPr>
          <p:spPr>
            <a:xfrm>
              <a:off x="7764412" y="2937331"/>
              <a:ext cx="1770378" cy="40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Buggy Program</a:t>
              </a:r>
              <a:endParaRPr lang="ko-KR" altLang="en-US" sz="1400" dirty="0"/>
            </a:p>
          </p:txBody>
        </p:sp>
      </p:grpSp>
      <p:sp>
        <p:nvSpPr>
          <p:cNvPr id="44" name="사각형: 둥근 모서리 5">
            <a:extLst>
              <a:ext uri="{FF2B5EF4-FFF2-40B4-BE49-F238E27FC236}">
                <a16:creationId xmlns:a16="http://schemas.microsoft.com/office/drawing/2014/main" id="{4E70B553-5728-B3A0-FDC9-BD4043FA87EC}"/>
              </a:ext>
            </a:extLst>
          </p:cNvPr>
          <p:cNvSpPr/>
          <p:nvPr/>
        </p:nvSpPr>
        <p:spPr>
          <a:xfrm>
            <a:off x="3142019" y="3985299"/>
            <a:ext cx="1516921" cy="68554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b="1" dirty="0"/>
              <a:t>Generate </a:t>
            </a:r>
          </a:p>
          <a:p>
            <a:pPr algn="ctr"/>
            <a:r>
              <a:rPr lang="en-US" altLang="ko-KR" sz="1200" b="1" dirty="0"/>
              <a:t>Mutants</a:t>
            </a:r>
          </a:p>
          <a:p>
            <a:pPr algn="ctr"/>
            <a:r>
              <a:rPr lang="en-US" altLang="ko-KR" sz="1200" b="1" dirty="0"/>
              <a:t>For each line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2A66699-F471-3680-70BE-F7EDB9CFE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1552205"/>
            <a:ext cx="11391254" cy="557008"/>
          </a:xfrm>
        </p:spPr>
        <p:txBody>
          <a:bodyPr>
            <a:normAutofit/>
          </a:bodyPr>
          <a:lstStyle/>
          <a:p>
            <a:r>
              <a:rPr lang="en-US" b="1" dirty="0"/>
              <a:t>Problem:</a:t>
            </a:r>
            <a:r>
              <a:rPr lang="en-US" dirty="0"/>
              <a:t> Massive computational cost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AE3D3B-01BC-19C5-9ACD-408753F8FD98}"/>
              </a:ext>
            </a:extLst>
          </p:cNvPr>
          <p:cNvSpPr txBox="1">
            <a:spLocks/>
          </p:cNvSpPr>
          <p:nvPr/>
        </p:nvSpPr>
        <p:spPr>
          <a:xfrm>
            <a:off x="450893" y="5233752"/>
            <a:ext cx="11431662" cy="823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Measure suspicious score by executing the test suite on </a:t>
            </a:r>
            <a:r>
              <a:rPr lang="en-US" altLang="ko-KR" sz="2000" b="1" i="1" dirty="0">
                <a:solidFill>
                  <a:srgbClr val="FF0000"/>
                </a:solidFill>
              </a:rPr>
              <a:t>N</a:t>
            </a:r>
            <a:r>
              <a:rPr lang="en-US" altLang="ko-KR" sz="2000" b="1" dirty="0">
                <a:solidFill>
                  <a:srgbClr val="FF0000"/>
                </a:solidFill>
              </a:rPr>
              <a:t> mutants </a:t>
            </a:r>
            <a:r>
              <a:rPr lang="en-US" altLang="ko-KR" sz="2000" dirty="0"/>
              <a:t>generated for </a:t>
            </a:r>
            <a:r>
              <a:rPr lang="en-US" altLang="ko-KR" sz="2000" b="1" dirty="0">
                <a:solidFill>
                  <a:srgbClr val="FF0000"/>
                </a:solidFill>
              </a:rPr>
              <a:t>each target line</a:t>
            </a:r>
          </a:p>
          <a:p>
            <a:r>
              <a:rPr lang="en-US" altLang="ko-KR" sz="2000" dirty="0"/>
              <a:t>This multiplicative process </a:t>
            </a:r>
            <a:r>
              <a:rPr lang="en-US" altLang="ko-KR" sz="2000" b="1" dirty="0">
                <a:solidFill>
                  <a:srgbClr val="FF0000"/>
                </a:solidFill>
              </a:rPr>
              <a:t>(</a:t>
            </a:r>
            <a:r>
              <a:rPr lang="en-US" altLang="ko-KR" sz="2000" b="1" dirty="0" err="1">
                <a:solidFill>
                  <a:srgbClr val="FF0000"/>
                </a:solidFill>
              </a:rPr>
              <a:t>Lines×Mutants×Tests</a:t>
            </a:r>
            <a:r>
              <a:rPr lang="en-US" altLang="ko-KR" sz="2000" b="1" dirty="0">
                <a:solidFill>
                  <a:srgbClr val="FF0000"/>
                </a:solidFill>
              </a:rPr>
              <a:t>) </a:t>
            </a:r>
            <a:r>
              <a:rPr lang="en-US" altLang="ko-KR" sz="2000" dirty="0"/>
              <a:t>requires </a:t>
            </a:r>
            <a:r>
              <a:rPr lang="en-US" altLang="ko-KR" sz="2000" b="1" dirty="0">
                <a:solidFill>
                  <a:srgbClr val="FF0000"/>
                </a:solidFill>
              </a:rPr>
              <a:t>massive cost</a:t>
            </a:r>
          </a:p>
        </p:txBody>
      </p:sp>
      <p:sp>
        <p:nvSpPr>
          <p:cNvPr id="57" name="직사각형 6">
            <a:extLst>
              <a:ext uri="{FF2B5EF4-FFF2-40B4-BE49-F238E27FC236}">
                <a16:creationId xmlns:a16="http://schemas.microsoft.com/office/drawing/2014/main" id="{D0B1B709-845D-3525-0660-F7A00374B461}"/>
              </a:ext>
            </a:extLst>
          </p:cNvPr>
          <p:cNvSpPr/>
          <p:nvPr/>
        </p:nvSpPr>
        <p:spPr>
          <a:xfrm>
            <a:off x="4987130" y="3898595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직사각형 6">
            <a:extLst>
              <a:ext uri="{FF2B5EF4-FFF2-40B4-BE49-F238E27FC236}">
                <a16:creationId xmlns:a16="http://schemas.microsoft.com/office/drawing/2014/main" id="{705A11AE-38FE-7FE7-28F9-E7EBAD92264C}"/>
              </a:ext>
            </a:extLst>
          </p:cNvPr>
          <p:cNvSpPr/>
          <p:nvPr/>
        </p:nvSpPr>
        <p:spPr>
          <a:xfrm>
            <a:off x="4985266" y="3968000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9" name="직사각형 6">
            <a:extLst>
              <a:ext uri="{FF2B5EF4-FFF2-40B4-BE49-F238E27FC236}">
                <a16:creationId xmlns:a16="http://schemas.microsoft.com/office/drawing/2014/main" id="{C2E55D03-D0EC-5FBF-D520-1E5D7E2308E1}"/>
              </a:ext>
            </a:extLst>
          </p:cNvPr>
          <p:cNvSpPr/>
          <p:nvPr/>
        </p:nvSpPr>
        <p:spPr>
          <a:xfrm>
            <a:off x="4985266" y="4048099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10650CAD-2065-7F23-65B7-F6754E952BEE}"/>
              </a:ext>
            </a:extLst>
          </p:cNvPr>
          <p:cNvSpPr/>
          <p:nvPr/>
        </p:nvSpPr>
        <p:spPr>
          <a:xfrm>
            <a:off x="4983402" y="4131077"/>
            <a:ext cx="1339634" cy="6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Mutant Programs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9" name="사각형: 둥근 모서리 8">
            <a:extLst>
              <a:ext uri="{FF2B5EF4-FFF2-40B4-BE49-F238E27FC236}">
                <a16:creationId xmlns:a16="http://schemas.microsoft.com/office/drawing/2014/main" id="{F1641205-84D3-35ED-6B97-3BDAA3853359}"/>
              </a:ext>
            </a:extLst>
          </p:cNvPr>
          <p:cNvSpPr/>
          <p:nvPr/>
        </p:nvSpPr>
        <p:spPr>
          <a:xfrm>
            <a:off x="6539971" y="4001561"/>
            <a:ext cx="1315293" cy="668925"/>
          </a:xfrm>
          <a:prstGeom prst="round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600" dirty="0"/>
              <a:t>Execute </a:t>
            </a:r>
          </a:p>
          <a:p>
            <a:pPr algn="ctr"/>
            <a:r>
              <a:rPr lang="en-US" altLang="ko-KR" sz="1600" dirty="0"/>
              <a:t>TCs </a:t>
            </a:r>
            <a:endParaRPr lang="ko-KR" altLang="en-US" sz="1600" dirty="0"/>
          </a:p>
        </p:txBody>
      </p:sp>
      <p:cxnSp>
        <p:nvCxnSpPr>
          <p:cNvPr id="122" name="직선 화살표 연결선 18">
            <a:extLst>
              <a:ext uri="{FF2B5EF4-FFF2-40B4-BE49-F238E27FC236}">
                <a16:creationId xmlns:a16="http://schemas.microsoft.com/office/drawing/2014/main" id="{85E653B6-295D-3C1C-DC4D-A75AD132DB18}"/>
              </a:ext>
            </a:extLst>
          </p:cNvPr>
          <p:cNvCxnSpPr>
            <a:cxnSpLocks/>
          </p:cNvCxnSpPr>
          <p:nvPr/>
        </p:nvCxnSpPr>
        <p:spPr>
          <a:xfrm flipV="1">
            <a:off x="2723214" y="4322075"/>
            <a:ext cx="406113" cy="5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10">
            <a:extLst>
              <a:ext uri="{FF2B5EF4-FFF2-40B4-BE49-F238E27FC236}">
                <a16:creationId xmlns:a16="http://schemas.microsoft.com/office/drawing/2014/main" id="{BB0E1AEA-DB73-1742-2523-2C2C0BA0E3CA}"/>
              </a:ext>
            </a:extLst>
          </p:cNvPr>
          <p:cNvSpPr/>
          <p:nvPr/>
        </p:nvSpPr>
        <p:spPr>
          <a:xfrm>
            <a:off x="8136052" y="4011375"/>
            <a:ext cx="918864" cy="41979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F2P &amp; P2F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직사각형 10">
            <a:extLst>
              <a:ext uri="{FF2B5EF4-FFF2-40B4-BE49-F238E27FC236}">
                <a16:creationId xmlns:a16="http://schemas.microsoft.com/office/drawing/2014/main" id="{6639EB67-34B3-9D1B-F9D5-F7814E0ED85E}"/>
              </a:ext>
            </a:extLst>
          </p:cNvPr>
          <p:cNvSpPr/>
          <p:nvPr/>
        </p:nvSpPr>
        <p:spPr>
          <a:xfrm>
            <a:off x="8136052" y="4133798"/>
            <a:ext cx="918864" cy="41979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F2P &amp; P2F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직사각형 10">
            <a:extLst>
              <a:ext uri="{FF2B5EF4-FFF2-40B4-BE49-F238E27FC236}">
                <a16:creationId xmlns:a16="http://schemas.microsoft.com/office/drawing/2014/main" id="{C86B0847-5794-9806-2598-6E9F159B62F6}"/>
              </a:ext>
            </a:extLst>
          </p:cNvPr>
          <p:cNvSpPr/>
          <p:nvPr/>
        </p:nvSpPr>
        <p:spPr>
          <a:xfrm>
            <a:off x="8136052" y="4269000"/>
            <a:ext cx="918864" cy="41979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F2P &amp; P2F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사각형: 둥근 모서리 12">
            <a:extLst>
              <a:ext uri="{FF2B5EF4-FFF2-40B4-BE49-F238E27FC236}">
                <a16:creationId xmlns:a16="http://schemas.microsoft.com/office/drawing/2014/main" id="{B5713AD8-53B5-25FC-6E6D-9A189EE74690}"/>
              </a:ext>
            </a:extLst>
          </p:cNvPr>
          <p:cNvSpPr/>
          <p:nvPr/>
        </p:nvSpPr>
        <p:spPr>
          <a:xfrm>
            <a:off x="9370693" y="3849121"/>
            <a:ext cx="1117304" cy="743299"/>
          </a:xfrm>
          <a:prstGeom prst="rect">
            <a:avLst/>
          </a:prstGeom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dirty="0"/>
              <a:t>Suspicious Scores</a:t>
            </a:r>
          </a:p>
          <a:p>
            <a:pPr algn="ctr"/>
            <a:r>
              <a:rPr lang="en-US" altLang="ko-KR" sz="1200" dirty="0"/>
              <a:t>For each line</a:t>
            </a:r>
          </a:p>
        </p:txBody>
      </p:sp>
      <p:sp>
        <p:nvSpPr>
          <p:cNvPr id="33" name="사각형: 둥근 모서리 12">
            <a:extLst>
              <a:ext uri="{FF2B5EF4-FFF2-40B4-BE49-F238E27FC236}">
                <a16:creationId xmlns:a16="http://schemas.microsoft.com/office/drawing/2014/main" id="{FD9DF100-6FF1-30BE-3D53-2A1DDF1E9A75}"/>
              </a:ext>
            </a:extLst>
          </p:cNvPr>
          <p:cNvSpPr/>
          <p:nvPr/>
        </p:nvSpPr>
        <p:spPr>
          <a:xfrm>
            <a:off x="9370693" y="3981287"/>
            <a:ext cx="1117304" cy="743299"/>
          </a:xfrm>
          <a:prstGeom prst="rect">
            <a:avLst/>
          </a:prstGeom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dirty="0"/>
              <a:t>Suspicious Scores</a:t>
            </a:r>
          </a:p>
          <a:p>
            <a:pPr algn="ctr"/>
            <a:r>
              <a:rPr lang="en-US" altLang="ko-KR" sz="1200" dirty="0"/>
              <a:t>For each line</a:t>
            </a:r>
          </a:p>
        </p:txBody>
      </p:sp>
      <p:sp>
        <p:nvSpPr>
          <p:cNvPr id="3" name="사각형: 둥근 모서리 12">
            <a:extLst>
              <a:ext uri="{FF2B5EF4-FFF2-40B4-BE49-F238E27FC236}">
                <a16:creationId xmlns:a16="http://schemas.microsoft.com/office/drawing/2014/main" id="{FDF18F90-5C26-4869-339B-3C0CB2DC03A5}"/>
              </a:ext>
            </a:extLst>
          </p:cNvPr>
          <p:cNvSpPr/>
          <p:nvPr/>
        </p:nvSpPr>
        <p:spPr>
          <a:xfrm>
            <a:off x="9370693" y="4095461"/>
            <a:ext cx="1117304" cy="743299"/>
          </a:xfrm>
          <a:prstGeom prst="rect">
            <a:avLst/>
          </a:prstGeom>
          <a:ln w="63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1200" dirty="0"/>
              <a:t>Suspicious Scores</a:t>
            </a:r>
          </a:p>
          <a:p>
            <a:pPr algn="ctr"/>
            <a:r>
              <a:rPr lang="en-US" altLang="ko-KR" sz="1200" dirty="0"/>
              <a:t>For each line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DD6DC43-6A15-982B-FF22-F32242F0E49D}"/>
              </a:ext>
            </a:extLst>
          </p:cNvPr>
          <p:cNvSpPr/>
          <p:nvPr/>
        </p:nvSpPr>
        <p:spPr>
          <a:xfrm>
            <a:off x="3859435" y="2454597"/>
            <a:ext cx="5067332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Takes over </a:t>
            </a:r>
            <a:r>
              <a:rPr lang="en-US" altLang="ko-KR" sz="2000" b="1" dirty="0">
                <a:solidFill>
                  <a:srgbClr val="FF0000"/>
                </a:solidFill>
              </a:rPr>
              <a:t>330 CPU </a:t>
            </a:r>
            <a:r>
              <a:rPr lang="en-US" altLang="ko-KR" sz="2000" dirty="0">
                <a:solidFill>
                  <a:schemeClr val="tx1"/>
                </a:solidFill>
              </a:rPr>
              <a:t>days 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for </a:t>
            </a:r>
            <a:r>
              <a:rPr lang="en-US" altLang="ko-KR" sz="2000" dirty="0">
                <a:solidFill>
                  <a:srgbClr val="FF0000"/>
                </a:solidFill>
              </a:rPr>
              <a:t>60KLoC</a:t>
            </a:r>
            <a:r>
              <a:rPr lang="en-US" altLang="ko-KR" sz="2000" dirty="0">
                <a:solidFill>
                  <a:schemeClr val="tx1"/>
                </a:solidFill>
              </a:rPr>
              <a:t> projects. </a:t>
            </a:r>
          </a:p>
        </p:txBody>
      </p:sp>
    </p:spTree>
    <p:extLst>
      <p:ext uri="{BB962C8B-B14F-4D97-AF65-F5344CB8AC3E}">
        <p14:creationId xmlns:p14="http://schemas.microsoft.com/office/powerpoint/2010/main" val="298966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0F9D8-F54C-F572-1DA3-C9FF473C5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1D4F-2C6A-B880-CAF1-28DB9633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MBFL-Based Deep Learning-Based Fault Localization (DLFL)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FE1E-A856-AD1D-7209-9917BAAFF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3" y="2071844"/>
            <a:ext cx="11391254" cy="3572037"/>
          </a:xfrm>
        </p:spPr>
        <p:txBody>
          <a:bodyPr/>
          <a:lstStyle/>
          <a:p>
            <a:r>
              <a:rPr lang="en-US" b="1" dirty="0"/>
              <a:t>MBFL-based DLFL: </a:t>
            </a:r>
            <a:r>
              <a:rPr lang="en-US" dirty="0"/>
              <a:t>technique that trains Deep</a:t>
            </a:r>
            <a:r>
              <a:rPr lang="ko-KR" altLang="en-US" dirty="0"/>
              <a:t> </a:t>
            </a:r>
            <a:r>
              <a:rPr lang="en-US" altLang="ko-KR" dirty="0"/>
              <a:t>Neural</a:t>
            </a:r>
            <a:r>
              <a:rPr lang="ko-KR" altLang="en-US" dirty="0"/>
              <a:t> </a:t>
            </a:r>
            <a:r>
              <a:rPr lang="en-US" altLang="ko-KR" dirty="0"/>
              <a:t>Network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-US" dirty="0"/>
              <a:t>DNN)</a:t>
            </a:r>
            <a:br>
              <a:rPr lang="en-US" dirty="0"/>
            </a:br>
            <a:r>
              <a:rPr lang="en-US" dirty="0"/>
              <a:t>		                  using rich feature sets derived from mutation analysis.</a:t>
            </a:r>
            <a:endParaRPr lang="en-US" sz="200" dirty="0"/>
          </a:p>
          <a:p>
            <a:pPr lvl="1"/>
            <a:r>
              <a:rPr lang="en-US" dirty="0"/>
              <a:t>Utilize rich context data from MBFL for </a:t>
            </a:r>
            <a:r>
              <a:rPr lang="en-US" b="1" dirty="0"/>
              <a:t>higher accuracy</a:t>
            </a:r>
          </a:p>
          <a:p>
            <a:pPr lvl="1"/>
            <a:r>
              <a:rPr lang="en-US" dirty="0"/>
              <a:t>Require </a:t>
            </a:r>
            <a:r>
              <a:rPr lang="en-US" b="1" dirty="0">
                <a:solidFill>
                  <a:srgbClr val="FF0000"/>
                </a:solidFill>
              </a:rPr>
              <a:t>massive computation cost </a:t>
            </a:r>
            <a:r>
              <a:rPr lang="en-US" dirty="0"/>
              <a:t>for executing massive amounts of mutants.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C29CA-93CD-BC0E-7876-180562B0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A30-AE9E-4986-94D2-933DF3380378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05881-A240-DA68-FCAC-2AB85852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BBFF7A-0D7D-4CC1-596B-FE443DC5FCF1}"/>
              </a:ext>
            </a:extLst>
          </p:cNvPr>
          <p:cNvSpPr/>
          <p:nvPr/>
        </p:nvSpPr>
        <p:spPr>
          <a:xfrm>
            <a:off x="787400" y="3912109"/>
            <a:ext cx="10389447" cy="162001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Problem Statement.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dirty="0">
                <a:solidFill>
                  <a:schemeClr val="tx1"/>
                </a:solidFill>
              </a:rPr>
              <a:t>Dataset construction relies on arbitrary methods without standardized procedures </a:t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en-US" altLang="ko-KR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Dataset construction for MBFL-based DLFL requires </a:t>
            </a:r>
            <a:r>
              <a:rPr lang="en-US" b="1" dirty="0">
                <a:solidFill>
                  <a:schemeClr val="tx1"/>
                </a:solidFill>
              </a:rPr>
              <a:t>massive computation cost</a:t>
            </a:r>
          </a:p>
        </p:txBody>
      </p:sp>
    </p:spTree>
    <p:extLst>
      <p:ext uri="{BB962C8B-B14F-4D97-AF65-F5344CB8AC3E}">
        <p14:creationId xmlns:p14="http://schemas.microsoft.com/office/powerpoint/2010/main" val="15341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CEC3F-7C30-71C2-3D95-D4F967153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EBED-B67A-9F0F-5335-FF9D1048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6AB50-3B2D-7A57-F59A-D464030E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327E-6166-4CA5-AE42-656E0370B089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2F450-AB94-34E3-B01B-8D9041B9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8</a:t>
            </a:fld>
            <a:endParaRPr lang="en-US"/>
          </a:p>
        </p:txBody>
      </p:sp>
      <p:pic>
        <p:nvPicPr>
          <p:cNvPr id="29" name="그림 4">
            <a:extLst>
              <a:ext uri="{FF2B5EF4-FFF2-40B4-BE49-F238E27FC236}">
                <a16:creationId xmlns:a16="http://schemas.microsoft.com/office/drawing/2014/main" id="{C7179F57-399F-AE0E-1E44-C894F064B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053" y="4246927"/>
            <a:ext cx="1083723" cy="1083723"/>
          </a:xfrm>
          <a:prstGeom prst="rect">
            <a:avLst/>
          </a:prstGeom>
        </p:spPr>
      </p:pic>
      <p:cxnSp>
        <p:nvCxnSpPr>
          <p:cNvPr id="30" name="직선 화살표 연결선 5">
            <a:extLst>
              <a:ext uri="{FF2B5EF4-FFF2-40B4-BE49-F238E27FC236}">
                <a16:creationId xmlns:a16="http://schemas.microsoft.com/office/drawing/2014/main" id="{DFB4370C-C0F2-8864-8700-31E6F5CDBABD}"/>
              </a:ext>
            </a:extLst>
          </p:cNvPr>
          <p:cNvCxnSpPr>
            <a:cxnSpLocks/>
            <a:stCxn id="37" idx="3"/>
            <a:endCxn id="29" idx="1"/>
          </p:cNvCxnSpPr>
          <p:nvPr/>
        </p:nvCxnSpPr>
        <p:spPr>
          <a:xfrm flipV="1">
            <a:off x="6812487" y="4788789"/>
            <a:ext cx="623566" cy="2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D7FFB4E-606D-B294-C197-A87AA2A8CC57}"/>
              </a:ext>
            </a:extLst>
          </p:cNvPr>
          <p:cNvSpPr txBox="1"/>
          <p:nvPr/>
        </p:nvSpPr>
        <p:spPr>
          <a:xfrm>
            <a:off x="7308771" y="5345269"/>
            <a:ext cx="141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/>
              <a:t>Deep Learning</a:t>
            </a:r>
          </a:p>
          <a:p>
            <a:pPr algn="ctr"/>
            <a:r>
              <a:rPr lang="en-US" altLang="ko-KR" sz="1400"/>
              <a:t>Model</a:t>
            </a:r>
            <a:endParaRPr lang="ko-KR" altLang="en-US" sz="1400"/>
          </a:p>
        </p:txBody>
      </p:sp>
      <p:cxnSp>
        <p:nvCxnSpPr>
          <p:cNvPr id="32" name="직선 화살표 연결선 7">
            <a:extLst>
              <a:ext uri="{FF2B5EF4-FFF2-40B4-BE49-F238E27FC236}">
                <a16:creationId xmlns:a16="http://schemas.microsoft.com/office/drawing/2014/main" id="{20198686-7265-5232-B45A-7DAF2078229B}"/>
              </a:ext>
            </a:extLst>
          </p:cNvPr>
          <p:cNvCxnSpPr>
            <a:cxnSpLocks/>
            <a:stCxn id="29" idx="3"/>
            <a:endCxn id="42" idx="1"/>
          </p:cNvCxnSpPr>
          <p:nvPr/>
        </p:nvCxnSpPr>
        <p:spPr>
          <a:xfrm flipV="1">
            <a:off x="8519776" y="4784688"/>
            <a:ext cx="653929" cy="4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직선 화살표 연결선 8">
            <a:extLst>
              <a:ext uri="{FF2B5EF4-FFF2-40B4-BE49-F238E27FC236}">
                <a16:creationId xmlns:a16="http://schemas.microsoft.com/office/drawing/2014/main" id="{E9193288-D12E-9970-E2BD-8E412E4344B5}"/>
              </a:ext>
            </a:extLst>
          </p:cNvPr>
          <p:cNvCxnSpPr>
            <a:cxnSpLocks/>
            <a:stCxn id="42" idx="3"/>
            <a:endCxn id="47" idx="1"/>
          </p:cNvCxnSpPr>
          <p:nvPr/>
        </p:nvCxnSpPr>
        <p:spPr>
          <a:xfrm flipV="1">
            <a:off x="10180548" y="4780007"/>
            <a:ext cx="371789" cy="4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그룹 9">
            <a:extLst>
              <a:ext uri="{FF2B5EF4-FFF2-40B4-BE49-F238E27FC236}">
                <a16:creationId xmlns:a16="http://schemas.microsoft.com/office/drawing/2014/main" id="{5EFE0368-336E-54D5-A92E-E51CC3BAEB58}"/>
              </a:ext>
            </a:extLst>
          </p:cNvPr>
          <p:cNvGrpSpPr/>
          <p:nvPr/>
        </p:nvGrpSpPr>
        <p:grpSpPr>
          <a:xfrm>
            <a:off x="5728763" y="4519821"/>
            <a:ext cx="1083724" cy="543518"/>
            <a:chOff x="3119688" y="2257040"/>
            <a:chExt cx="974085" cy="491492"/>
          </a:xfrm>
        </p:grpSpPr>
        <p:grpSp>
          <p:nvGrpSpPr>
            <p:cNvPr id="35" name="그룹 11">
              <a:extLst>
                <a:ext uri="{FF2B5EF4-FFF2-40B4-BE49-F238E27FC236}">
                  <a16:creationId xmlns:a16="http://schemas.microsoft.com/office/drawing/2014/main" id="{8CBE1CDF-8CC6-9095-FE6C-5FB7EA22BD2A}"/>
                </a:ext>
              </a:extLst>
            </p:cNvPr>
            <p:cNvGrpSpPr/>
            <p:nvPr/>
          </p:nvGrpSpPr>
          <p:grpSpPr>
            <a:xfrm>
              <a:off x="3119688" y="2257040"/>
              <a:ext cx="974085" cy="491492"/>
              <a:chOff x="3119688" y="2257040"/>
              <a:chExt cx="974085" cy="491492"/>
            </a:xfrm>
          </p:grpSpPr>
          <p:sp>
            <p:nvSpPr>
              <p:cNvPr id="37" name="사각형: 둥근 모서리 34">
                <a:extLst>
                  <a:ext uri="{FF2B5EF4-FFF2-40B4-BE49-F238E27FC236}">
                    <a16:creationId xmlns:a16="http://schemas.microsoft.com/office/drawing/2014/main" id="{9B5CD91E-95B3-5DAA-B9E6-3952BA555ACF}"/>
                  </a:ext>
                </a:extLst>
              </p:cNvPr>
              <p:cNvSpPr/>
              <p:nvPr/>
            </p:nvSpPr>
            <p:spPr>
              <a:xfrm>
                <a:off x="3119688" y="2257040"/>
                <a:ext cx="974085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48CE094-102B-6A43-C847-C7E578AFF8EB}"/>
                  </a:ext>
                </a:extLst>
              </p:cNvPr>
              <p:cNvSpPr txBox="1"/>
              <p:nvPr/>
            </p:nvSpPr>
            <p:spPr>
              <a:xfrm>
                <a:off x="3439803" y="2311677"/>
                <a:ext cx="640077" cy="355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/>
                  <a:t>Test Dataset</a:t>
                </a:r>
                <a:endParaRPr lang="ko-KR" altLang="en-US" sz="1200"/>
              </a:p>
            </p:txBody>
          </p:sp>
        </p:grpSp>
        <p:pic>
          <p:nvPicPr>
            <p:cNvPr id="36" name="그림 33">
              <a:extLst>
                <a:ext uri="{FF2B5EF4-FFF2-40B4-BE49-F238E27FC236}">
                  <a16:creationId xmlns:a16="http://schemas.microsoft.com/office/drawing/2014/main" id="{EF0358D1-6D7F-229C-E1E9-F34F7CF3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8891" y="2357720"/>
              <a:ext cx="291520" cy="308023"/>
            </a:xfrm>
            <a:prstGeom prst="rect">
              <a:avLst/>
            </a:prstGeom>
          </p:spPr>
        </p:pic>
      </p:grpSp>
      <p:grpSp>
        <p:nvGrpSpPr>
          <p:cNvPr id="39" name="그룹 14">
            <a:extLst>
              <a:ext uri="{FF2B5EF4-FFF2-40B4-BE49-F238E27FC236}">
                <a16:creationId xmlns:a16="http://schemas.microsoft.com/office/drawing/2014/main" id="{49B8BEC7-CC13-CA88-68AB-4456626D7834}"/>
              </a:ext>
            </a:extLst>
          </p:cNvPr>
          <p:cNvGrpSpPr/>
          <p:nvPr/>
        </p:nvGrpSpPr>
        <p:grpSpPr>
          <a:xfrm>
            <a:off x="9173705" y="4548118"/>
            <a:ext cx="1006843" cy="473140"/>
            <a:chOff x="3119688" y="2257040"/>
            <a:chExt cx="974085" cy="491492"/>
          </a:xfrm>
        </p:grpSpPr>
        <p:grpSp>
          <p:nvGrpSpPr>
            <p:cNvPr id="40" name="그룹 16">
              <a:extLst>
                <a:ext uri="{FF2B5EF4-FFF2-40B4-BE49-F238E27FC236}">
                  <a16:creationId xmlns:a16="http://schemas.microsoft.com/office/drawing/2014/main" id="{1DB87B2C-A269-DD69-0951-D1BDF038D634}"/>
                </a:ext>
              </a:extLst>
            </p:cNvPr>
            <p:cNvGrpSpPr/>
            <p:nvPr/>
          </p:nvGrpSpPr>
          <p:grpSpPr>
            <a:xfrm>
              <a:off x="3119688" y="2257040"/>
              <a:ext cx="974085" cy="491492"/>
              <a:chOff x="3119688" y="2257040"/>
              <a:chExt cx="974085" cy="491492"/>
            </a:xfrm>
          </p:grpSpPr>
          <p:sp>
            <p:nvSpPr>
              <p:cNvPr id="42" name="사각형: 둥근 모서리 34">
                <a:extLst>
                  <a:ext uri="{FF2B5EF4-FFF2-40B4-BE49-F238E27FC236}">
                    <a16:creationId xmlns:a16="http://schemas.microsoft.com/office/drawing/2014/main" id="{8654EE90-D2A4-A47B-5ED5-CC5E240EDF9D}"/>
                  </a:ext>
                </a:extLst>
              </p:cNvPr>
              <p:cNvSpPr/>
              <p:nvPr/>
            </p:nvSpPr>
            <p:spPr>
              <a:xfrm>
                <a:off x="3119688" y="2257040"/>
                <a:ext cx="974085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E2EA22B-3C7F-8514-1F2D-6B7F5E01A30A}"/>
                  </a:ext>
                </a:extLst>
              </p:cNvPr>
              <p:cNvSpPr txBox="1"/>
              <p:nvPr/>
            </p:nvSpPr>
            <p:spPr>
              <a:xfrm>
                <a:off x="3439803" y="2311677"/>
                <a:ext cx="640077" cy="331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/>
                  <a:t>Susp. Scores</a:t>
                </a:r>
                <a:endParaRPr lang="ko-KR" altLang="en-US" sz="1100"/>
              </a:p>
            </p:txBody>
          </p:sp>
        </p:grpSp>
        <p:pic>
          <p:nvPicPr>
            <p:cNvPr id="41" name="그림 33">
              <a:extLst>
                <a:ext uri="{FF2B5EF4-FFF2-40B4-BE49-F238E27FC236}">
                  <a16:creationId xmlns:a16="http://schemas.microsoft.com/office/drawing/2014/main" id="{1323A12D-02D8-B9F7-CA54-B66234F54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8891" y="2357720"/>
              <a:ext cx="291520" cy="308023"/>
            </a:xfrm>
            <a:prstGeom prst="rect">
              <a:avLst/>
            </a:prstGeom>
          </p:spPr>
        </p:pic>
      </p:grpSp>
      <p:grpSp>
        <p:nvGrpSpPr>
          <p:cNvPr id="44" name="그룹 19">
            <a:extLst>
              <a:ext uri="{FF2B5EF4-FFF2-40B4-BE49-F238E27FC236}">
                <a16:creationId xmlns:a16="http://schemas.microsoft.com/office/drawing/2014/main" id="{325D279C-4367-9D64-0872-C4EC407D2AB9}"/>
              </a:ext>
            </a:extLst>
          </p:cNvPr>
          <p:cNvGrpSpPr/>
          <p:nvPr/>
        </p:nvGrpSpPr>
        <p:grpSpPr>
          <a:xfrm>
            <a:off x="10552337" y="4538755"/>
            <a:ext cx="1083723" cy="482503"/>
            <a:chOff x="3119688" y="2257040"/>
            <a:chExt cx="974085" cy="491492"/>
          </a:xfrm>
        </p:grpSpPr>
        <p:grpSp>
          <p:nvGrpSpPr>
            <p:cNvPr id="45" name="그룹 21">
              <a:extLst>
                <a:ext uri="{FF2B5EF4-FFF2-40B4-BE49-F238E27FC236}">
                  <a16:creationId xmlns:a16="http://schemas.microsoft.com/office/drawing/2014/main" id="{5BC8E3DB-649B-2D7C-8BD5-DDB0ADAAD302}"/>
                </a:ext>
              </a:extLst>
            </p:cNvPr>
            <p:cNvGrpSpPr/>
            <p:nvPr/>
          </p:nvGrpSpPr>
          <p:grpSpPr>
            <a:xfrm>
              <a:off x="3119688" y="2257040"/>
              <a:ext cx="974085" cy="491492"/>
              <a:chOff x="3119688" y="2257040"/>
              <a:chExt cx="974085" cy="491492"/>
            </a:xfrm>
          </p:grpSpPr>
          <p:sp>
            <p:nvSpPr>
              <p:cNvPr id="47" name="사각형: 둥근 모서리 34">
                <a:extLst>
                  <a:ext uri="{FF2B5EF4-FFF2-40B4-BE49-F238E27FC236}">
                    <a16:creationId xmlns:a16="http://schemas.microsoft.com/office/drawing/2014/main" id="{B77B616A-C107-F07B-0236-7611CEA3467B}"/>
                  </a:ext>
                </a:extLst>
              </p:cNvPr>
              <p:cNvSpPr/>
              <p:nvPr/>
            </p:nvSpPr>
            <p:spPr>
              <a:xfrm>
                <a:off x="3119688" y="2257040"/>
                <a:ext cx="974085" cy="491492"/>
              </a:xfrm>
              <a:prstGeom prst="round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BA72B9-7645-7992-4BEA-EE02F9FBF8A3}"/>
                  </a:ext>
                </a:extLst>
              </p:cNvPr>
              <p:cNvSpPr txBox="1"/>
              <p:nvPr/>
            </p:nvSpPr>
            <p:spPr>
              <a:xfrm>
                <a:off x="3441749" y="2390290"/>
                <a:ext cx="640077" cy="20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/>
                  <a:t>FL Rank</a:t>
                </a:r>
                <a:endParaRPr lang="ko-KR" altLang="en-US" sz="1100"/>
              </a:p>
            </p:txBody>
          </p:sp>
        </p:grpSp>
        <p:pic>
          <p:nvPicPr>
            <p:cNvPr id="46" name="그림 33">
              <a:extLst>
                <a:ext uri="{FF2B5EF4-FFF2-40B4-BE49-F238E27FC236}">
                  <a16:creationId xmlns:a16="http://schemas.microsoft.com/office/drawing/2014/main" id="{B3782129-3E65-5D67-5A97-44C641657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8891" y="2357720"/>
              <a:ext cx="291520" cy="308023"/>
            </a:xfrm>
            <a:prstGeom prst="rect">
              <a:avLst/>
            </a:prstGeom>
          </p:spPr>
        </p:pic>
      </p:grpSp>
      <p:sp>
        <p:nvSpPr>
          <p:cNvPr id="49" name="사각형: 둥근 모서리 24">
            <a:extLst>
              <a:ext uri="{FF2B5EF4-FFF2-40B4-BE49-F238E27FC236}">
                <a16:creationId xmlns:a16="http://schemas.microsoft.com/office/drawing/2014/main" id="{26228109-2F73-E2E7-DE14-ABE9979BF5A5}"/>
              </a:ext>
            </a:extLst>
          </p:cNvPr>
          <p:cNvSpPr/>
          <p:nvPr/>
        </p:nvSpPr>
        <p:spPr>
          <a:xfrm>
            <a:off x="3191170" y="4395417"/>
            <a:ext cx="1722355" cy="795764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/>
              <a:t>MBFL-based</a:t>
            </a:r>
            <a:br>
              <a:rPr lang="en-US" altLang="ko-KR" sz="1400"/>
            </a:br>
            <a:r>
              <a:rPr lang="en-US" altLang="ko-KR" sz="1400"/>
              <a:t>DLFL Dataset Construction Tool</a:t>
            </a:r>
            <a:endParaRPr lang="ko-KR" altLang="en-US" sz="1400"/>
          </a:p>
        </p:txBody>
      </p:sp>
      <p:sp>
        <p:nvSpPr>
          <p:cNvPr id="50" name="사각형: 둥근 모서리 25">
            <a:extLst>
              <a:ext uri="{FF2B5EF4-FFF2-40B4-BE49-F238E27FC236}">
                <a16:creationId xmlns:a16="http://schemas.microsoft.com/office/drawing/2014/main" id="{E2AB5318-56BA-6C67-7C00-547F4E2CFC63}"/>
              </a:ext>
            </a:extLst>
          </p:cNvPr>
          <p:cNvSpPr/>
          <p:nvPr/>
        </p:nvSpPr>
        <p:spPr>
          <a:xfrm>
            <a:off x="213757" y="4285431"/>
            <a:ext cx="2162176" cy="1032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>
                <a:solidFill>
                  <a:schemeClr val="tx1"/>
                </a:solidFill>
              </a:rPr>
              <a:t>Lang-33b</a:t>
            </a:r>
            <a:endParaRPr lang="en-US" altLang="ko-KR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#codeFiles: 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#lines: 17.3K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#TCs:</a:t>
            </a:r>
            <a:r>
              <a:rPr lang="ko-KR" altLang="en-US" sz="1400">
                <a:solidFill>
                  <a:schemeClr val="tx1"/>
                </a:solidFill>
              </a:rPr>
              <a:t> </a:t>
            </a:r>
            <a:r>
              <a:rPr lang="en-US" altLang="ko-KR" sz="1400">
                <a:solidFill>
                  <a:schemeClr val="tx1"/>
                </a:solidFill>
              </a:rPr>
              <a:t>2291</a:t>
            </a:r>
          </a:p>
        </p:txBody>
      </p:sp>
      <p:cxnSp>
        <p:nvCxnSpPr>
          <p:cNvPr id="51" name="직선 화살표 연결선 26">
            <a:extLst>
              <a:ext uri="{FF2B5EF4-FFF2-40B4-BE49-F238E27FC236}">
                <a16:creationId xmlns:a16="http://schemas.microsoft.com/office/drawing/2014/main" id="{BD5C04AC-CD03-7EF7-58BF-BDFB84E6EA9C}"/>
              </a:ext>
            </a:extLst>
          </p:cNvPr>
          <p:cNvCxnSpPr>
            <a:cxnSpLocks/>
            <a:stCxn id="50" idx="3"/>
            <a:endCxn id="49" idx="1"/>
          </p:cNvCxnSpPr>
          <p:nvPr/>
        </p:nvCxnSpPr>
        <p:spPr>
          <a:xfrm flipV="1">
            <a:off x="2375933" y="4793299"/>
            <a:ext cx="815237" cy="81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직선 화살표 연결선 28">
            <a:extLst>
              <a:ext uri="{FF2B5EF4-FFF2-40B4-BE49-F238E27FC236}">
                <a16:creationId xmlns:a16="http://schemas.microsoft.com/office/drawing/2014/main" id="{FA647532-6E47-A040-4CEC-40957468ADA6}"/>
              </a:ext>
            </a:extLst>
          </p:cNvPr>
          <p:cNvCxnSpPr>
            <a:cxnSpLocks/>
            <a:stCxn id="49" idx="3"/>
            <a:endCxn id="37" idx="1"/>
          </p:cNvCxnSpPr>
          <p:nvPr/>
        </p:nvCxnSpPr>
        <p:spPr>
          <a:xfrm flipV="1">
            <a:off x="4913525" y="4791580"/>
            <a:ext cx="815238" cy="1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2A18C-5ABE-3C0B-F079-42981AA55418}"/>
              </a:ext>
            </a:extLst>
          </p:cNvPr>
          <p:cNvSpPr/>
          <p:nvPr/>
        </p:nvSpPr>
        <p:spPr>
          <a:xfrm>
            <a:off x="705852" y="1527350"/>
            <a:ext cx="10828421" cy="196254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By systematically optimizing MBFL-based DLFL dataset construction and introducing Stack Trace Relevance, (on faults within defects4j) it is possible to …</a:t>
            </a:r>
          </a:p>
          <a:p>
            <a:r>
              <a:rPr lang="en-US">
                <a:solidFill>
                  <a:schemeClr val="tx1"/>
                </a:solidFill>
              </a:rPr>
              <a:t>    ❶ </a:t>
            </a:r>
            <a:r>
              <a:rPr lang="en-US" b="1">
                <a:solidFill>
                  <a:schemeClr val="tx1"/>
                </a:solidFill>
              </a:rPr>
              <a:t>reduce dataset construction time </a:t>
            </a:r>
            <a:r>
              <a:rPr lang="en-US">
                <a:solidFill>
                  <a:schemeClr val="tx1"/>
                </a:solidFill>
              </a:rPr>
              <a:t>by </a:t>
            </a:r>
            <a:r>
              <a:rPr lang="en-US">
                <a:solidFill>
                  <a:srgbClr val="0000FF"/>
                </a:solidFill>
              </a:rPr>
              <a:t>74.6%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while maintaining accuracy equivalence,</a:t>
            </a:r>
          </a:p>
          <a:p>
            <a:r>
              <a:rPr lang="en-US">
                <a:solidFill>
                  <a:schemeClr val="tx1"/>
                </a:solidFill>
              </a:rPr>
              <a:t>    ❷ </a:t>
            </a:r>
            <a:r>
              <a:rPr lang="en-US" b="1">
                <a:solidFill>
                  <a:schemeClr val="tx1"/>
                </a:solidFill>
              </a:rPr>
              <a:t>improve fault localization accuracy </a:t>
            </a:r>
            <a:r>
              <a:rPr lang="en-US">
                <a:solidFill>
                  <a:schemeClr val="tx1"/>
                </a:solidFill>
              </a:rPr>
              <a:t>by </a:t>
            </a:r>
            <a:r>
              <a:rPr lang="en-US">
                <a:solidFill>
                  <a:srgbClr val="0000FF"/>
                </a:solidFill>
              </a:rPr>
              <a:t>+6.8~11.0% </a:t>
            </a:r>
            <a:r>
              <a:rPr lang="en-US">
                <a:solidFill>
                  <a:schemeClr val="tx1"/>
                </a:solidFill>
              </a:rPr>
              <a:t>with negligible overhead.</a:t>
            </a:r>
          </a:p>
          <a:p>
            <a:r>
              <a:rPr lang="en-US">
                <a:solidFill>
                  <a:schemeClr val="tx1"/>
                </a:solidFill>
              </a:rPr>
              <a:t>❸ When </a:t>
            </a:r>
            <a:r>
              <a:rPr lang="en-US" b="1">
                <a:solidFill>
                  <a:schemeClr val="tx1"/>
                </a:solidFill>
              </a:rPr>
              <a:t>applied to military defense SW</a:t>
            </a:r>
            <a:r>
              <a:rPr lang="en-US">
                <a:solidFill>
                  <a:schemeClr val="tx1"/>
                </a:solidFill>
              </a:rPr>
              <a:t>, the technique localized faults with </a:t>
            </a:r>
            <a:r>
              <a:rPr lang="en-US" b="1">
                <a:solidFill>
                  <a:schemeClr val="tx1"/>
                </a:solidFill>
              </a:rPr>
              <a:t>high accuracy (top-5 </a:t>
            </a:r>
            <a:r>
              <a:rPr lang="en-US" b="1">
                <a:solidFill>
                  <a:srgbClr val="0000FF"/>
                </a:solidFill>
              </a:rPr>
              <a:t>85%</a:t>
            </a:r>
            <a:r>
              <a:rPr lang="en-US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EDAF14-AEDE-7F71-A5B0-74D7EC702D8F}"/>
              </a:ext>
            </a:extLst>
          </p:cNvPr>
          <p:cNvSpPr/>
          <p:nvPr/>
        </p:nvSpPr>
        <p:spPr>
          <a:xfrm>
            <a:off x="2879386" y="4257293"/>
            <a:ext cx="4046643" cy="1032081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6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4729A-4ED0-498B-F727-145C42FF4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6811-3B02-110E-D366-1134AA8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Dataset overview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B325-DE1A-6AA7-01B2-D43CCF31F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D3100-85FC-4C54-1DAA-3F87BCC4B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B6C8-0BC1-486C-A17A-0A0FED9858BB}" type="datetime1">
              <a:rPr lang="ko-KR" altLang="en-US" smtClean="0"/>
              <a:t>2026-01-30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D2451-3B69-AEC5-92CD-C2FB7992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6ECA-BEC3-4FA8-9EBD-211BB709D4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8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7794</Words>
  <Application>Microsoft Office PowerPoint</Application>
  <PresentationFormat>와이드스크린</PresentationFormat>
  <Paragraphs>1764</Paragraphs>
  <Slides>52</Slides>
  <Notes>43</Notes>
  <HiddenSlides>21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62" baseType="lpstr">
      <vt:lpstr>微软雅黑</vt:lpstr>
      <vt:lpstr>맑은 고딕</vt:lpstr>
      <vt:lpstr>Aptos</vt:lpstr>
      <vt:lpstr>Aptos Display</vt:lpstr>
      <vt:lpstr>Aptos Narrow</vt:lpstr>
      <vt:lpstr>Arial</vt:lpstr>
      <vt:lpstr>Calibri</vt:lpstr>
      <vt:lpstr>Cambria Math</vt:lpstr>
      <vt:lpstr>Wingdings</vt:lpstr>
      <vt:lpstr>Office Theme</vt:lpstr>
      <vt:lpstr>Systematic Study of Mutation-Based Dataset Construction for Deep Fault Localization on Military Defense SW   딥러닝 기반 국방 SW 결함위치추정을 위한 변이 기반 데이터셋 구축의 체계적 연구</vt:lpstr>
      <vt:lpstr>Fault Localization</vt:lpstr>
      <vt:lpstr>Mutation-Based Fault Localization (MBFL)</vt:lpstr>
      <vt:lpstr>Mutation-Based Fault Localization (MBFL)</vt:lpstr>
      <vt:lpstr>Problem of MBFL</vt:lpstr>
      <vt:lpstr>Problem of MBFL</vt:lpstr>
      <vt:lpstr>MBFL-Based Deep Learning-Based Fault Localization (DLFL)</vt:lpstr>
      <vt:lpstr>Contribution</vt:lpstr>
      <vt:lpstr>Dataset overview </vt:lpstr>
      <vt:lpstr>DLFL Dataset overview</vt:lpstr>
      <vt:lpstr>DLFL model overview</vt:lpstr>
      <vt:lpstr>Approach</vt:lpstr>
      <vt:lpstr>MBFL-based DLFL Dataset Construction Process</vt:lpstr>
      <vt:lpstr>MBFL-based DLFL Dataset Construction Process</vt:lpstr>
      <vt:lpstr>2. Introduce a new feature: Stack Trace (ST) Relevance Feature</vt:lpstr>
      <vt:lpstr>Exploratory Study</vt:lpstr>
      <vt:lpstr>Experimental Setup</vt:lpstr>
      <vt:lpstr>Research Questions</vt:lpstr>
      <vt:lpstr>Evaluation Metrics</vt:lpstr>
      <vt:lpstr>RQ1: Target Line Selection Ratio</vt:lpstr>
      <vt:lpstr>RQ2: # of Mutants to Generate per Line </vt:lpstr>
      <vt:lpstr>RQ3: Stack Trace Relevance Feature</vt:lpstr>
      <vt:lpstr>Application to Military Defense SW</vt:lpstr>
      <vt:lpstr>Military Defense SW</vt:lpstr>
      <vt:lpstr>Application to military defense SW</vt:lpstr>
      <vt:lpstr>Conclusion</vt:lpstr>
      <vt:lpstr>Thank You</vt:lpstr>
      <vt:lpstr>Appendix</vt:lpstr>
      <vt:lpstr>1. Reducing construction time by optimizing MBFL feature extraction</vt:lpstr>
      <vt:lpstr>2. Introduce a new feature: Stack Trace (ST) Relevance Feature</vt:lpstr>
      <vt:lpstr>2. Introduce a new feature: Stack Trace (ST) Relevance Feature</vt:lpstr>
      <vt:lpstr>Existing Research</vt:lpstr>
      <vt:lpstr>2. Introduce a new feature: Stack Trace (ST) Relevance Feature</vt:lpstr>
      <vt:lpstr>2. Introduce a new feature: Stack Trace (ST) Relevance Feature</vt:lpstr>
      <vt:lpstr>Stack Trace Relevance Feature</vt:lpstr>
      <vt:lpstr>Mutation-Based Fault Localization (MBFL)</vt:lpstr>
      <vt:lpstr>Mutation-Based Fault Localization (MBFL)</vt:lpstr>
      <vt:lpstr>Full Potential of MBFL</vt:lpstr>
      <vt:lpstr>Mutation-Based Fault Localization (MBFL)</vt:lpstr>
      <vt:lpstr>Stack Trace Relevance Feature</vt:lpstr>
      <vt:lpstr>Stack Trace Relevance Feature</vt:lpstr>
      <vt:lpstr>Stack Trace Relevance Feature</vt:lpstr>
      <vt:lpstr>ST Relevance measurement example</vt:lpstr>
      <vt:lpstr>RQ1: Line Selection Ratio (p-value comparison)</vt:lpstr>
      <vt:lpstr>RQ2: #Mutants per line (p-value comparison)</vt:lpstr>
      <vt:lpstr>RQ3: Stack Trace Relevance Feature [defects4j]</vt:lpstr>
      <vt:lpstr>RQ3: Stack Trace Relevance Feature </vt:lpstr>
      <vt:lpstr>PowerPoint 프레젠테이션</vt:lpstr>
      <vt:lpstr>Existing Research</vt:lpstr>
      <vt:lpstr>DLFL Dataset overview</vt:lpstr>
      <vt:lpstr>2. Introduce a new feature: Stack Trace (ST) Relevance Feature</vt:lpstr>
      <vt:lpstr>Mutation-Based Fault Localization (MBFL)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희찬 양</dc:creator>
  <cp:lastModifiedBy>세창 장</cp:lastModifiedBy>
  <cp:revision>1</cp:revision>
  <cp:lastPrinted>2025-12-08T00:47:03Z</cp:lastPrinted>
  <dcterms:created xsi:type="dcterms:W3CDTF">2025-11-05T03:06:23Z</dcterms:created>
  <dcterms:modified xsi:type="dcterms:W3CDTF">2026-01-30T10:08:05Z</dcterms:modified>
</cp:coreProperties>
</file>